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sldIdLst>
    <p:sldId id="256" r:id="rId2"/>
    <p:sldId id="257" r:id="rId3"/>
    <p:sldId id="309" r:id="rId4"/>
    <p:sldId id="310" r:id="rId5"/>
    <p:sldId id="308" r:id="rId6"/>
    <p:sldId id="311" r:id="rId7"/>
    <p:sldId id="312" r:id="rId8"/>
    <p:sldId id="314" r:id="rId9"/>
    <p:sldId id="280" r:id="rId10"/>
    <p:sldId id="266" r:id="rId11"/>
    <p:sldId id="307" r:id="rId12"/>
    <p:sldId id="306" r:id="rId13"/>
    <p:sldId id="267" r:id="rId14"/>
    <p:sldId id="326" r:id="rId15"/>
    <p:sldId id="327" r:id="rId16"/>
    <p:sldId id="270" r:id="rId17"/>
    <p:sldId id="285" r:id="rId18"/>
    <p:sldId id="315" r:id="rId19"/>
    <p:sldId id="282" r:id="rId20"/>
    <p:sldId id="316" r:id="rId21"/>
    <p:sldId id="317" r:id="rId22"/>
    <p:sldId id="318" r:id="rId23"/>
    <p:sldId id="294" r:id="rId24"/>
    <p:sldId id="319" r:id="rId25"/>
    <p:sldId id="320" r:id="rId26"/>
    <p:sldId id="321" r:id="rId27"/>
    <p:sldId id="322" r:id="rId28"/>
    <p:sldId id="323" r:id="rId29"/>
    <p:sldId id="300" r:id="rId30"/>
    <p:sldId id="301" r:id="rId31"/>
    <p:sldId id="302" r:id="rId32"/>
    <p:sldId id="303" r:id="rId33"/>
    <p:sldId id="260" r:id="rId34"/>
    <p:sldId id="261" r:id="rId35"/>
    <p:sldId id="279" r:id="rId36"/>
    <p:sldId id="283" r:id="rId37"/>
    <p:sldId id="296" r:id="rId38"/>
    <p:sldId id="298" r:id="rId39"/>
    <p:sldId id="324" r:id="rId40"/>
    <p:sldId id="325" r:id="rId41"/>
    <p:sldId id="259" r:id="rId42"/>
    <p:sldId id="265" r:id="rId43"/>
    <p:sldId id="26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377" dt="2021-04-18T23:10:20.908"/>
    <p1510:client id="{0148FBC3-160D-C704-D6F5-B1ADED02E189}" v="2427" dt="2021-04-18T22:26:26.972"/>
    <p1510:client id="{04B5B99F-A097-2000-92F9-A82A04520027}" v="245" dt="2021-03-31T16:57:54.809"/>
    <p1510:client id="{15C540D6-C3D3-67C9-9341-C33DFA662090}" v="332" dt="2021-04-18T13:06:19.779"/>
    <p1510:client id="{1D177882-7833-692A-F437-B89592CD3506}" v="2538" dt="2021-03-18T12:20:56.508"/>
    <p1510:client id="{2349E293-D5CA-35FC-A3DE-EA27A13205C8}" v="13" dt="2021-04-18T22:44:50.650"/>
    <p1510:client id="{391C3785-32C1-403F-8F3A-627479E988AB}" v="5734" dt="2021-04-14T18:11:42.179"/>
    <p1510:client id="{4457F666-A183-4922-9584-C01C90A55E85}" v="1158" dt="2021-04-14T19:04:33.930"/>
    <p1510:client id="{4A0DB99F-8023-2000-B973-A683813F0743}" v="456" dt="2021-03-29T16:30:02.849"/>
    <p1510:client id="{5645C4B1-E635-DB8F-63B4-091B57627C0F}" v="500" dt="2021-04-18T15:49:36.757"/>
    <p1510:client id="{685167FA-84B7-8FA5-41B2-274D1900E543}" v="377" dt="2021-04-01T15:04:30.064"/>
    <p1510:client id="{6C50D2FB-7730-A158-1F4B-AB4BC1CD1808}" v="118" dt="2021-03-31T18:11:58.994"/>
    <p1510:client id="{6F69D6EE-3FBB-4660-86FA-1C299D85A82F}" v="5835" dt="2021-04-17T16:44:44.650"/>
    <p1510:client id="{8486BF9F-2027-2000-B973-AE322608C013}" v="20" dt="2021-04-18T18:29:23.972"/>
    <p1510:client id="{9D2F3B35-6B19-E6FA-BE6E-188D2D22F6EA}" v="133" dt="2021-04-14T14:03:58.913"/>
    <p1510:client id="{A17DD71A-784D-66B9-CA12-A855C1C12390}" v="11" dt="2021-04-18T18:35:18.558"/>
    <p1510:client id="{A7CF093B-382E-4908-B25A-50EDA435CF52}" v="89" dt="2021-03-18T10:05:00.874"/>
    <p1510:client id="{A9920245-8DF5-ACF8-6B9E-3F88007BC813}" v="1238" dt="2021-04-14T16:21:48.986"/>
    <p1510:client id="{B1869DA4-75D4-A653-1645-E68E3F2F0DC5}" v="1606" dt="2021-04-13T11:57:07.922"/>
    <p1510:client id="{B2CD1F3F-1712-55A9-5B73-18761CD7D086}" v="1729" dt="2021-04-16T15:43:08.320"/>
    <p1510:client id="{B472BF9F-F005-2000-BA3D-BA93CDF0F77B}" v="3041" dt="2021-04-18T14:50:30.122"/>
    <p1510:client id="{C2032B54-7410-4852-AEEB-9825B1B7144D}" v="341" dt="2021-04-14T13:51:47.761"/>
    <p1510:client id="{C6FB740D-6AE2-424E-B4E4-52C7C1515BEA}" v="62" dt="2021-04-06T13:47:41.073"/>
    <p1510:client id="{CE57C8A2-4863-AE92-48A5-FD16CF8902D4}" v="37" dt="2021-03-31T23:39:47.180"/>
    <p1510:client id="{D22E7CF1-5499-9925-02CC-7EFFD3177066}" v="921" dt="2021-04-18T22:19:48.277"/>
    <p1510:client id="{D458035C-737B-A2F6-E888-16ABFEBBC5D3}" v="195" dt="2021-04-07T12:59:03.844"/>
    <p1510:client id="{E61CA8EE-0485-4835-BA43-30EBF0C7918E}" v="773" dt="2021-04-10T14:45:21.711"/>
    <p1510:client id="{F1890F86-B0D0-BE05-959F-AEFF03B05F26}" v="623" dt="2021-04-14T21:35:18.7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EE50E42-1017-4A9B-A778-E09C1B32830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FD114C1-69B6-4DBD-BDBB-33EDF7870914}">
      <dgm:prSet/>
      <dgm:spPr/>
      <dgm:t>
        <a:bodyPr/>
        <a:lstStyle/>
        <a:p>
          <a:pPr rtl="0"/>
          <a:r>
            <a:rPr lang="en-US"/>
            <a:t>In this project,</a:t>
          </a:r>
          <a:r>
            <a:rPr lang="en-US">
              <a:latin typeface="Neue Haas Grotesk Text Pro"/>
            </a:rPr>
            <a:t> I</a:t>
          </a:r>
          <a:r>
            <a:rPr lang="en-US"/>
            <a:t> plan</a:t>
          </a:r>
          <a:r>
            <a:rPr lang="en-US">
              <a:latin typeface="Neue Haas Grotesk Text Pro"/>
            </a:rPr>
            <a:t> </a:t>
          </a:r>
          <a:r>
            <a:rPr lang="en-US"/>
            <a:t>to study and</a:t>
          </a:r>
          <a:r>
            <a:rPr lang="en-US">
              <a:latin typeface="Neue Haas Grotesk Text Pro"/>
            </a:rPr>
            <a:t> to have a better </a:t>
          </a:r>
          <a:r>
            <a:rPr lang="en-US"/>
            <a:t>understanding</a:t>
          </a:r>
          <a:r>
            <a:rPr lang="en-US">
              <a:latin typeface="Neue Haas Grotesk Text Pro"/>
            </a:rPr>
            <a:t> </a:t>
          </a:r>
          <a:r>
            <a:rPr lang="en-US"/>
            <a:t> of how my performance</a:t>
          </a:r>
          <a:r>
            <a:rPr lang="en-US">
              <a:latin typeface="Neue Haas Grotesk Text Pro"/>
            </a:rPr>
            <a:t> could improve</a:t>
          </a:r>
          <a:r>
            <a:rPr lang="en-US"/>
            <a:t> in the latter stage of a match, and how to implement this new knowledge into my personal preparation for my sport. </a:t>
          </a:r>
        </a:p>
      </dgm:t>
    </dgm:pt>
    <dgm:pt modelId="{9F7B8B26-E65B-43BE-AB6A-F5659920A0E9}" type="parTrans" cxnId="{B2E1CC79-7E28-462A-A120-EA5C8DB902D1}">
      <dgm:prSet/>
      <dgm:spPr/>
      <dgm:t>
        <a:bodyPr/>
        <a:lstStyle/>
        <a:p>
          <a:endParaRPr lang="en-US"/>
        </a:p>
      </dgm:t>
    </dgm:pt>
    <dgm:pt modelId="{93424ACF-E449-4B1C-83DC-D4DEA633FBE9}" type="sibTrans" cxnId="{B2E1CC79-7E28-462A-A120-EA5C8DB902D1}">
      <dgm:prSet/>
      <dgm:spPr/>
      <dgm:t>
        <a:bodyPr/>
        <a:lstStyle/>
        <a:p>
          <a:endParaRPr lang="en-US"/>
        </a:p>
      </dgm:t>
    </dgm:pt>
    <dgm:pt modelId="{DCBF3BCF-96A8-412E-8E97-E557E5856DE6}">
      <dgm:prSet/>
      <dgm:spPr/>
      <dgm:t>
        <a:bodyPr/>
        <a:lstStyle/>
        <a:p>
          <a:r>
            <a:rPr lang="en-US"/>
            <a:t>I choose this topic from personal experience. In May 2020, I was playing in an important League of Ireland Underage Match where a high standard of football was required. My team had played a good first half, but as the game progressed in to the second half, we conceded 3 late goals. </a:t>
          </a:r>
        </a:p>
      </dgm:t>
    </dgm:pt>
    <dgm:pt modelId="{132608AF-7AF8-43B6-AED8-2A761C3A7EF0}" type="parTrans" cxnId="{362C37F1-0ECC-4A73-9D22-9ACF454AA46B}">
      <dgm:prSet/>
      <dgm:spPr/>
      <dgm:t>
        <a:bodyPr/>
        <a:lstStyle/>
        <a:p>
          <a:endParaRPr lang="en-US"/>
        </a:p>
      </dgm:t>
    </dgm:pt>
    <dgm:pt modelId="{5DACACA0-4C29-4DE5-AFB9-4EBBAC5C6023}" type="sibTrans" cxnId="{362C37F1-0ECC-4A73-9D22-9ACF454AA46B}">
      <dgm:prSet/>
      <dgm:spPr/>
      <dgm:t>
        <a:bodyPr/>
        <a:lstStyle/>
        <a:p>
          <a:endParaRPr lang="en-US"/>
        </a:p>
      </dgm:t>
    </dgm:pt>
    <dgm:pt modelId="{8B5FC82E-362A-4FD7-9C76-CED8A82ECB1B}">
      <dgm:prSet/>
      <dgm:spPr/>
      <dgm:t>
        <a:bodyPr/>
        <a:lstStyle/>
        <a:p>
          <a:pPr rtl="0"/>
          <a:r>
            <a:rPr lang="en-US"/>
            <a:t>I believe this loss was</a:t>
          </a:r>
          <a:r>
            <a:rPr lang="en-US">
              <a:latin typeface="Neue Haas Grotesk Text Pro"/>
            </a:rPr>
            <a:t> as a result</a:t>
          </a:r>
          <a:r>
            <a:rPr lang="en-US"/>
            <a:t> </a:t>
          </a:r>
          <a:r>
            <a:rPr lang="en-US">
              <a:latin typeface="Neue Haas Grotesk Text Pro"/>
            </a:rPr>
            <a:t>of </a:t>
          </a:r>
          <a:r>
            <a:rPr lang="en-US"/>
            <a:t>not being</a:t>
          </a:r>
          <a:r>
            <a:rPr lang="en-US">
              <a:latin typeface="Neue Haas Grotesk Text Pro"/>
            </a:rPr>
            <a:t> </a:t>
          </a:r>
          <a:r>
            <a:rPr lang="en-US"/>
            <a:t> mentally and physically prepared to make the best decisions in the last 10 minutes of the game. This insufficient preparation</a:t>
          </a:r>
          <a:r>
            <a:rPr lang="en-US">
              <a:latin typeface="Neue Haas Grotesk Text Pro"/>
            </a:rPr>
            <a:t> contributed to</a:t>
          </a:r>
          <a:r>
            <a:rPr lang="en-US"/>
            <a:t> our defeat. I believe by undertaking this project, I will</a:t>
          </a:r>
          <a:r>
            <a:rPr lang="en-US">
              <a:latin typeface="Neue Haas Grotesk Text Pro"/>
            </a:rPr>
            <a:t> have</a:t>
          </a:r>
          <a:r>
            <a:rPr lang="en-US"/>
            <a:t> a better understanding of my own preparation while in</a:t>
          </a:r>
          <a:r>
            <a:rPr lang="en-US">
              <a:latin typeface="Neue Haas Grotesk Text Pro"/>
            </a:rPr>
            <a:t> my</a:t>
          </a:r>
          <a:r>
            <a:rPr lang="en-US"/>
            <a:t> TY</a:t>
          </a:r>
          <a:r>
            <a:rPr lang="en-US">
              <a:latin typeface="Neue Haas Grotesk Text Pro"/>
            </a:rPr>
            <a:t> year</a:t>
          </a:r>
          <a:r>
            <a:rPr lang="en-US"/>
            <a:t>, as well as </a:t>
          </a:r>
          <a:r>
            <a:rPr lang="en-US">
              <a:latin typeface="Neue Haas Grotesk Text Pro"/>
            </a:rPr>
            <a:t>getting an</a:t>
          </a:r>
          <a:r>
            <a:rPr lang="en-US"/>
            <a:t> important introduction into the science of Physical Education.</a:t>
          </a:r>
          <a:r>
            <a:rPr lang="en-US">
              <a:latin typeface="Neue Haas Grotesk Text Pro"/>
            </a:rPr>
            <a:t> </a:t>
          </a:r>
          <a:r>
            <a:rPr lang="en-US"/>
            <a:t>I have chosen</a:t>
          </a:r>
          <a:r>
            <a:rPr lang="en-US">
              <a:latin typeface="Neue Haas Grotesk Text Pro"/>
            </a:rPr>
            <a:t> PE</a:t>
          </a:r>
          <a:r>
            <a:rPr lang="en-US"/>
            <a:t> for my Leaving Cert, and this introduction has excited my interest for next year's study. </a:t>
          </a:r>
        </a:p>
      </dgm:t>
    </dgm:pt>
    <dgm:pt modelId="{54A47C32-650C-4AA1-B106-04E4C99D0598}" type="parTrans" cxnId="{2FD03605-3BDD-4866-B294-B91E3726D7AC}">
      <dgm:prSet/>
      <dgm:spPr/>
      <dgm:t>
        <a:bodyPr/>
        <a:lstStyle/>
        <a:p>
          <a:endParaRPr lang="en-US"/>
        </a:p>
      </dgm:t>
    </dgm:pt>
    <dgm:pt modelId="{58D14857-0A84-4841-88A6-309A92F1C15C}" type="sibTrans" cxnId="{2FD03605-3BDD-4866-B294-B91E3726D7AC}">
      <dgm:prSet/>
      <dgm:spPr/>
      <dgm:t>
        <a:bodyPr/>
        <a:lstStyle/>
        <a:p>
          <a:endParaRPr lang="en-US"/>
        </a:p>
      </dgm:t>
    </dgm:pt>
    <dgm:pt modelId="{4F210FA0-F0B8-4BD5-B718-2E605B9A36A2}" type="pres">
      <dgm:prSet presAssocID="{7EE50E42-1017-4A9B-A778-E09C1B328301}" presName="linear" presStyleCnt="0">
        <dgm:presLayoutVars>
          <dgm:animLvl val="lvl"/>
          <dgm:resizeHandles val="exact"/>
        </dgm:presLayoutVars>
      </dgm:prSet>
      <dgm:spPr/>
    </dgm:pt>
    <dgm:pt modelId="{871357F6-816B-47B4-A618-05A8F6354C30}" type="pres">
      <dgm:prSet presAssocID="{8FD114C1-69B6-4DBD-BDBB-33EDF7870914}" presName="parentText" presStyleLbl="node1" presStyleIdx="0" presStyleCnt="3">
        <dgm:presLayoutVars>
          <dgm:chMax val="0"/>
          <dgm:bulletEnabled val="1"/>
        </dgm:presLayoutVars>
      </dgm:prSet>
      <dgm:spPr/>
    </dgm:pt>
    <dgm:pt modelId="{4E962067-AD02-4391-A2C1-FA8F9071FBE9}" type="pres">
      <dgm:prSet presAssocID="{93424ACF-E449-4B1C-83DC-D4DEA633FBE9}" presName="spacer" presStyleCnt="0"/>
      <dgm:spPr/>
    </dgm:pt>
    <dgm:pt modelId="{CC8D094C-A6E4-4486-8A31-B1587CDD0EFF}" type="pres">
      <dgm:prSet presAssocID="{DCBF3BCF-96A8-412E-8E97-E557E5856DE6}" presName="parentText" presStyleLbl="node1" presStyleIdx="1" presStyleCnt="3">
        <dgm:presLayoutVars>
          <dgm:chMax val="0"/>
          <dgm:bulletEnabled val="1"/>
        </dgm:presLayoutVars>
      </dgm:prSet>
      <dgm:spPr/>
    </dgm:pt>
    <dgm:pt modelId="{A4D9E8A1-4966-4060-B191-747BB06BF613}" type="pres">
      <dgm:prSet presAssocID="{5DACACA0-4C29-4DE5-AFB9-4EBBAC5C6023}" presName="spacer" presStyleCnt="0"/>
      <dgm:spPr/>
    </dgm:pt>
    <dgm:pt modelId="{AA2AAC76-07B3-4C4A-9486-4340EA285605}" type="pres">
      <dgm:prSet presAssocID="{8B5FC82E-362A-4FD7-9C76-CED8A82ECB1B}" presName="parentText" presStyleLbl="node1" presStyleIdx="2" presStyleCnt="3">
        <dgm:presLayoutVars>
          <dgm:chMax val="0"/>
          <dgm:bulletEnabled val="1"/>
        </dgm:presLayoutVars>
      </dgm:prSet>
      <dgm:spPr/>
    </dgm:pt>
  </dgm:ptLst>
  <dgm:cxnLst>
    <dgm:cxn modelId="{2FD03605-3BDD-4866-B294-B91E3726D7AC}" srcId="{7EE50E42-1017-4A9B-A778-E09C1B328301}" destId="{8B5FC82E-362A-4FD7-9C76-CED8A82ECB1B}" srcOrd="2" destOrd="0" parTransId="{54A47C32-650C-4AA1-B106-04E4C99D0598}" sibTransId="{58D14857-0A84-4841-88A6-309A92F1C15C}"/>
    <dgm:cxn modelId="{11ED7F5B-D58D-4B36-8434-565F2A265375}" type="presOf" srcId="{7EE50E42-1017-4A9B-A778-E09C1B328301}" destId="{4F210FA0-F0B8-4BD5-B718-2E605B9A36A2}" srcOrd="0" destOrd="0" presId="urn:microsoft.com/office/officeart/2005/8/layout/vList2"/>
    <dgm:cxn modelId="{7292DF4D-E856-4392-8D8D-ABF0A7548C02}" type="presOf" srcId="{8FD114C1-69B6-4DBD-BDBB-33EDF7870914}" destId="{871357F6-816B-47B4-A618-05A8F6354C30}" srcOrd="0" destOrd="0" presId="urn:microsoft.com/office/officeart/2005/8/layout/vList2"/>
    <dgm:cxn modelId="{481A1059-EFE7-44CF-90BD-C5521337FA5A}" type="presOf" srcId="{DCBF3BCF-96A8-412E-8E97-E557E5856DE6}" destId="{CC8D094C-A6E4-4486-8A31-B1587CDD0EFF}" srcOrd="0" destOrd="0" presId="urn:microsoft.com/office/officeart/2005/8/layout/vList2"/>
    <dgm:cxn modelId="{B2E1CC79-7E28-462A-A120-EA5C8DB902D1}" srcId="{7EE50E42-1017-4A9B-A778-E09C1B328301}" destId="{8FD114C1-69B6-4DBD-BDBB-33EDF7870914}" srcOrd="0" destOrd="0" parTransId="{9F7B8B26-E65B-43BE-AB6A-F5659920A0E9}" sibTransId="{93424ACF-E449-4B1C-83DC-D4DEA633FBE9}"/>
    <dgm:cxn modelId="{FDA0DA87-44A2-4C6D-9B9C-A9383F1A6133}" type="presOf" srcId="{8B5FC82E-362A-4FD7-9C76-CED8A82ECB1B}" destId="{AA2AAC76-07B3-4C4A-9486-4340EA285605}" srcOrd="0" destOrd="0" presId="urn:microsoft.com/office/officeart/2005/8/layout/vList2"/>
    <dgm:cxn modelId="{362C37F1-0ECC-4A73-9D22-9ACF454AA46B}" srcId="{7EE50E42-1017-4A9B-A778-E09C1B328301}" destId="{DCBF3BCF-96A8-412E-8E97-E557E5856DE6}" srcOrd="1" destOrd="0" parTransId="{132608AF-7AF8-43B6-AED8-2A761C3A7EF0}" sibTransId="{5DACACA0-4C29-4DE5-AFB9-4EBBAC5C6023}"/>
    <dgm:cxn modelId="{CB59ABEE-4DAB-4B14-966C-6662E7EFF779}" type="presParOf" srcId="{4F210FA0-F0B8-4BD5-B718-2E605B9A36A2}" destId="{871357F6-816B-47B4-A618-05A8F6354C30}" srcOrd="0" destOrd="0" presId="urn:microsoft.com/office/officeart/2005/8/layout/vList2"/>
    <dgm:cxn modelId="{3A768703-4053-4AD2-B9D6-65927C453331}" type="presParOf" srcId="{4F210FA0-F0B8-4BD5-B718-2E605B9A36A2}" destId="{4E962067-AD02-4391-A2C1-FA8F9071FBE9}" srcOrd="1" destOrd="0" presId="urn:microsoft.com/office/officeart/2005/8/layout/vList2"/>
    <dgm:cxn modelId="{BC132587-AC72-4C2A-9FD7-14D41B6F15C4}" type="presParOf" srcId="{4F210FA0-F0B8-4BD5-B718-2E605B9A36A2}" destId="{CC8D094C-A6E4-4486-8A31-B1587CDD0EFF}" srcOrd="2" destOrd="0" presId="urn:microsoft.com/office/officeart/2005/8/layout/vList2"/>
    <dgm:cxn modelId="{BE7968F9-0CD7-4530-9BFF-78770C87A3EA}" type="presParOf" srcId="{4F210FA0-F0B8-4BD5-B718-2E605B9A36A2}" destId="{A4D9E8A1-4966-4060-B191-747BB06BF613}" srcOrd="3" destOrd="0" presId="urn:microsoft.com/office/officeart/2005/8/layout/vList2"/>
    <dgm:cxn modelId="{83DCE590-75EE-45D0-94BB-23D44D174847}" type="presParOf" srcId="{4F210FA0-F0B8-4BD5-B718-2E605B9A36A2}" destId="{AA2AAC76-07B3-4C4A-9486-4340EA28560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D41ECDC-91FD-4BD4-B1B5-7C6923D1D430}"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A7187B2C-7A8F-4CCB-A887-527957C2301D}">
      <dgm:prSet/>
      <dgm:spPr/>
      <dgm:t>
        <a:bodyPr/>
        <a:lstStyle/>
        <a:p>
          <a:pPr rtl="0"/>
          <a:r>
            <a:rPr lang="en-GB"/>
            <a:t>The psychological aspect was an area that I had not </a:t>
          </a:r>
          <a:r>
            <a:rPr lang="en-GB">
              <a:latin typeface="Neue Haas Grotesk Text Pro"/>
            </a:rPr>
            <a:t>been exposed to before this project</a:t>
          </a:r>
          <a:r>
            <a:rPr lang="en-GB"/>
            <a:t>. </a:t>
          </a:r>
          <a:r>
            <a:rPr lang="en-GB">
              <a:latin typeface="Neue Haas Grotesk Text Pro"/>
            </a:rPr>
            <a:t>It</a:t>
          </a:r>
          <a:r>
            <a:rPr lang="en-GB"/>
            <a:t> must be an essential part of </a:t>
          </a:r>
          <a:r>
            <a:rPr lang="en-GB">
              <a:latin typeface="Neue Haas Grotesk Text Pro"/>
            </a:rPr>
            <a:t>my preparation</a:t>
          </a:r>
          <a:r>
            <a:rPr lang="en-GB"/>
            <a:t> for the last 10 minutes of competition.</a:t>
          </a:r>
          <a:endParaRPr lang="en-US"/>
        </a:p>
      </dgm:t>
    </dgm:pt>
    <dgm:pt modelId="{B9BCF5CC-8A11-4EE2-A147-21514BEDF931}" type="parTrans" cxnId="{02DEFCA5-E696-4DEB-B2A0-BA3B454AB5D7}">
      <dgm:prSet/>
      <dgm:spPr/>
      <dgm:t>
        <a:bodyPr/>
        <a:lstStyle/>
        <a:p>
          <a:endParaRPr lang="en-US"/>
        </a:p>
      </dgm:t>
    </dgm:pt>
    <dgm:pt modelId="{7F4EB618-8569-4D28-AC22-653F669D5673}" type="sibTrans" cxnId="{02DEFCA5-E696-4DEB-B2A0-BA3B454AB5D7}">
      <dgm:prSet/>
      <dgm:spPr/>
      <dgm:t>
        <a:bodyPr/>
        <a:lstStyle/>
        <a:p>
          <a:endParaRPr lang="en-US"/>
        </a:p>
      </dgm:t>
    </dgm:pt>
    <dgm:pt modelId="{4F55F9C7-9A81-4D50-B3FD-06CC8B639465}">
      <dgm:prSet/>
      <dgm:spPr/>
      <dgm:t>
        <a:bodyPr/>
        <a:lstStyle/>
        <a:p>
          <a:pPr rtl="0"/>
          <a:r>
            <a:rPr lang="en-GB"/>
            <a:t>I now understand what food types that are beneficial</a:t>
          </a:r>
          <a:r>
            <a:rPr lang="en-GB">
              <a:latin typeface="Neue Haas Grotesk Text Pro"/>
            </a:rPr>
            <a:t>,</a:t>
          </a:r>
          <a:r>
            <a:rPr lang="en-GB"/>
            <a:t> especially the timing and quantity required. </a:t>
          </a:r>
          <a:r>
            <a:rPr lang="en-GB">
              <a:latin typeface="Neue Haas Grotesk Text Pro"/>
            </a:rPr>
            <a:t>This will benefit my final 10 minutes performance.</a:t>
          </a:r>
          <a:endParaRPr lang="en-US">
            <a:latin typeface="Neue Haas Grotesk Text Pro"/>
          </a:endParaRPr>
        </a:p>
      </dgm:t>
    </dgm:pt>
    <dgm:pt modelId="{1E6BF76F-88CE-4877-89B9-69695438A9D7}" type="parTrans" cxnId="{472C9F90-3889-472D-9C83-3A1490A1512D}">
      <dgm:prSet/>
      <dgm:spPr/>
      <dgm:t>
        <a:bodyPr/>
        <a:lstStyle/>
        <a:p>
          <a:endParaRPr lang="en-US"/>
        </a:p>
      </dgm:t>
    </dgm:pt>
    <dgm:pt modelId="{571712B9-142F-4C10-A711-E231271DE0A8}" type="sibTrans" cxnId="{472C9F90-3889-472D-9C83-3A1490A1512D}">
      <dgm:prSet/>
      <dgm:spPr/>
      <dgm:t>
        <a:bodyPr/>
        <a:lstStyle/>
        <a:p>
          <a:endParaRPr lang="en-US"/>
        </a:p>
      </dgm:t>
    </dgm:pt>
    <dgm:pt modelId="{09393601-B270-4BB1-BDF1-B5EFD63A9221}">
      <dgm:prSet phldr="0"/>
      <dgm:spPr/>
      <dgm:t>
        <a:bodyPr/>
        <a:lstStyle/>
        <a:p>
          <a:pPr rtl="0"/>
          <a:r>
            <a:rPr lang="en-GB"/>
            <a:t>The survey</a:t>
          </a:r>
          <a:r>
            <a:rPr lang="en-GB">
              <a:latin typeface="Neue Haas Grotesk Text Pro"/>
            </a:rPr>
            <a:t> of elite athletes</a:t>
          </a:r>
          <a:r>
            <a:rPr lang="en-GB"/>
            <a:t> was very beneficial, as I </a:t>
          </a:r>
          <a:r>
            <a:rPr lang="en-GB">
              <a:latin typeface="Neue Haas Grotesk Text Pro"/>
            </a:rPr>
            <a:t>gained</a:t>
          </a:r>
          <a:r>
            <a:rPr lang="en-GB"/>
            <a:t> an insight into </a:t>
          </a:r>
          <a:r>
            <a:rPr lang="en-GB">
              <a:latin typeface="Neue Haas Grotesk Text Pro"/>
            </a:rPr>
            <a:t>their</a:t>
          </a:r>
          <a:r>
            <a:rPr lang="en-GB"/>
            <a:t> minds and their approach</a:t>
          </a:r>
          <a:r>
            <a:rPr lang="en-GB">
              <a:latin typeface="Neue Haas Grotesk Text Pro"/>
            </a:rPr>
            <a:t> to Competition and Performance Anxiety</a:t>
          </a:r>
          <a:r>
            <a:rPr lang="en-GB"/>
            <a:t>.  I plan to use</a:t>
          </a:r>
          <a:r>
            <a:rPr lang="en-GB">
              <a:latin typeface="Neue Haas Grotesk Text Pro"/>
            </a:rPr>
            <a:t> the</a:t>
          </a:r>
          <a:r>
            <a:rPr lang="en-GB"/>
            <a:t> information </a:t>
          </a:r>
          <a:r>
            <a:rPr lang="en-GB">
              <a:latin typeface="Neue Haas Grotesk Text Pro"/>
            </a:rPr>
            <a:t>found in the</a:t>
          </a:r>
          <a:r>
            <a:rPr lang="en-GB"/>
            <a:t> survey and Implement it into my sporting mentality</a:t>
          </a:r>
          <a:r>
            <a:rPr lang="en-GB">
              <a:latin typeface="Neue Haas Grotesk Text Pro"/>
            </a:rPr>
            <a:t> and game plan</a:t>
          </a:r>
          <a:r>
            <a:rPr lang="en-GB"/>
            <a:t>.</a:t>
          </a:r>
          <a:endParaRPr lang="en-US"/>
        </a:p>
      </dgm:t>
    </dgm:pt>
    <dgm:pt modelId="{77033065-56F1-4204-A837-BE1B87D70B37}" type="parTrans" cxnId="{220C0AE3-F8B3-4F17-AF47-850989F6C6BD}">
      <dgm:prSet/>
      <dgm:spPr/>
    </dgm:pt>
    <dgm:pt modelId="{8BA2C4B9-7794-4EBC-AF2C-EA5648C4866B}" type="sibTrans" cxnId="{220C0AE3-F8B3-4F17-AF47-850989F6C6BD}">
      <dgm:prSet/>
      <dgm:spPr/>
    </dgm:pt>
    <dgm:pt modelId="{6537E8C5-8472-4EF9-A793-4CB2A741950C}" type="pres">
      <dgm:prSet presAssocID="{AD41ECDC-91FD-4BD4-B1B5-7C6923D1D430}" presName="Name0" presStyleCnt="0">
        <dgm:presLayoutVars>
          <dgm:dir/>
          <dgm:animLvl val="lvl"/>
          <dgm:resizeHandles val="exact"/>
        </dgm:presLayoutVars>
      </dgm:prSet>
      <dgm:spPr/>
    </dgm:pt>
    <dgm:pt modelId="{4D0DE4F6-DAD4-491B-B916-A92B604DEB5E}" type="pres">
      <dgm:prSet presAssocID="{09393601-B270-4BB1-BDF1-B5EFD63A9221}" presName="boxAndChildren" presStyleCnt="0"/>
      <dgm:spPr/>
    </dgm:pt>
    <dgm:pt modelId="{F594B178-1470-4447-8BBD-CF306508A609}" type="pres">
      <dgm:prSet presAssocID="{09393601-B270-4BB1-BDF1-B5EFD63A9221}" presName="parentTextBox" presStyleLbl="node1" presStyleIdx="0" presStyleCnt="3"/>
      <dgm:spPr/>
    </dgm:pt>
    <dgm:pt modelId="{70A09EE0-355E-42A6-A999-717F3D2F8364}" type="pres">
      <dgm:prSet presAssocID="{571712B9-142F-4C10-A711-E231271DE0A8}" presName="sp" presStyleCnt="0"/>
      <dgm:spPr/>
    </dgm:pt>
    <dgm:pt modelId="{887654B7-A52B-4437-B1E2-B2A1826C00A1}" type="pres">
      <dgm:prSet presAssocID="{4F55F9C7-9A81-4D50-B3FD-06CC8B639465}" presName="arrowAndChildren" presStyleCnt="0"/>
      <dgm:spPr/>
    </dgm:pt>
    <dgm:pt modelId="{D858D40F-DC76-438C-95CB-DCBC5C167879}" type="pres">
      <dgm:prSet presAssocID="{4F55F9C7-9A81-4D50-B3FD-06CC8B639465}" presName="parentTextArrow" presStyleLbl="node1" presStyleIdx="1" presStyleCnt="3"/>
      <dgm:spPr/>
    </dgm:pt>
    <dgm:pt modelId="{20A6B766-CB9A-48BC-8EFD-95988ADAE0C3}" type="pres">
      <dgm:prSet presAssocID="{7F4EB618-8569-4D28-AC22-653F669D5673}" presName="sp" presStyleCnt="0"/>
      <dgm:spPr/>
    </dgm:pt>
    <dgm:pt modelId="{C13E5495-EB70-4C39-9EAB-41B25E390453}" type="pres">
      <dgm:prSet presAssocID="{A7187B2C-7A8F-4CCB-A887-527957C2301D}" presName="arrowAndChildren" presStyleCnt="0"/>
      <dgm:spPr/>
    </dgm:pt>
    <dgm:pt modelId="{AB8A4D59-2DFE-400E-9DBA-721A62F71101}" type="pres">
      <dgm:prSet presAssocID="{A7187B2C-7A8F-4CCB-A887-527957C2301D}" presName="parentTextArrow" presStyleLbl="node1" presStyleIdx="2" presStyleCnt="3"/>
      <dgm:spPr/>
    </dgm:pt>
  </dgm:ptLst>
  <dgm:cxnLst>
    <dgm:cxn modelId="{F0641778-7024-4AD3-9CE5-78920388D700}" type="presOf" srcId="{09393601-B270-4BB1-BDF1-B5EFD63A9221}" destId="{F594B178-1470-4447-8BBD-CF306508A609}" srcOrd="0" destOrd="0" presId="urn:microsoft.com/office/officeart/2005/8/layout/process4"/>
    <dgm:cxn modelId="{472C9F90-3889-472D-9C83-3A1490A1512D}" srcId="{AD41ECDC-91FD-4BD4-B1B5-7C6923D1D430}" destId="{4F55F9C7-9A81-4D50-B3FD-06CC8B639465}" srcOrd="1" destOrd="0" parTransId="{1E6BF76F-88CE-4877-89B9-69695438A9D7}" sibTransId="{571712B9-142F-4C10-A711-E231271DE0A8}"/>
    <dgm:cxn modelId="{02DEFCA5-E696-4DEB-B2A0-BA3B454AB5D7}" srcId="{AD41ECDC-91FD-4BD4-B1B5-7C6923D1D430}" destId="{A7187B2C-7A8F-4CCB-A887-527957C2301D}" srcOrd="0" destOrd="0" parTransId="{B9BCF5CC-8A11-4EE2-A147-21514BEDF931}" sibTransId="{7F4EB618-8569-4D28-AC22-653F669D5673}"/>
    <dgm:cxn modelId="{220C0AE3-F8B3-4F17-AF47-850989F6C6BD}" srcId="{AD41ECDC-91FD-4BD4-B1B5-7C6923D1D430}" destId="{09393601-B270-4BB1-BDF1-B5EFD63A9221}" srcOrd="2" destOrd="0" parTransId="{77033065-56F1-4204-A837-BE1B87D70B37}" sibTransId="{8BA2C4B9-7794-4EBC-AF2C-EA5648C4866B}"/>
    <dgm:cxn modelId="{9CEDAEE9-048F-45DC-BDA8-8A1B26F354E4}" type="presOf" srcId="{4F55F9C7-9A81-4D50-B3FD-06CC8B639465}" destId="{D858D40F-DC76-438C-95CB-DCBC5C167879}" srcOrd="0" destOrd="0" presId="urn:microsoft.com/office/officeart/2005/8/layout/process4"/>
    <dgm:cxn modelId="{65B8A9EA-39E2-4CC9-BB1E-432B0902E86D}" type="presOf" srcId="{A7187B2C-7A8F-4CCB-A887-527957C2301D}" destId="{AB8A4D59-2DFE-400E-9DBA-721A62F71101}" srcOrd="0" destOrd="0" presId="urn:microsoft.com/office/officeart/2005/8/layout/process4"/>
    <dgm:cxn modelId="{2EF06EEB-F66F-4B0E-996C-B8E899AE6039}" type="presOf" srcId="{AD41ECDC-91FD-4BD4-B1B5-7C6923D1D430}" destId="{6537E8C5-8472-4EF9-A793-4CB2A741950C}" srcOrd="0" destOrd="0" presId="urn:microsoft.com/office/officeart/2005/8/layout/process4"/>
    <dgm:cxn modelId="{0F5E83A0-2A20-4F00-A234-93F009889311}" type="presParOf" srcId="{6537E8C5-8472-4EF9-A793-4CB2A741950C}" destId="{4D0DE4F6-DAD4-491B-B916-A92B604DEB5E}" srcOrd="0" destOrd="0" presId="urn:microsoft.com/office/officeart/2005/8/layout/process4"/>
    <dgm:cxn modelId="{CAEBF64B-FF92-42E0-BA89-DE2E3361509D}" type="presParOf" srcId="{4D0DE4F6-DAD4-491B-B916-A92B604DEB5E}" destId="{F594B178-1470-4447-8BBD-CF306508A609}" srcOrd="0" destOrd="0" presId="urn:microsoft.com/office/officeart/2005/8/layout/process4"/>
    <dgm:cxn modelId="{42E4F069-B74E-40C3-9E5C-45E010EDB1EE}" type="presParOf" srcId="{6537E8C5-8472-4EF9-A793-4CB2A741950C}" destId="{70A09EE0-355E-42A6-A999-717F3D2F8364}" srcOrd="1" destOrd="0" presId="urn:microsoft.com/office/officeart/2005/8/layout/process4"/>
    <dgm:cxn modelId="{103C2CDB-DBF4-4618-B3BF-23DFB148C1B0}" type="presParOf" srcId="{6537E8C5-8472-4EF9-A793-4CB2A741950C}" destId="{887654B7-A52B-4437-B1E2-B2A1826C00A1}" srcOrd="2" destOrd="0" presId="urn:microsoft.com/office/officeart/2005/8/layout/process4"/>
    <dgm:cxn modelId="{F49374A0-1660-4BCF-8AB5-DF1D04670D51}" type="presParOf" srcId="{887654B7-A52B-4437-B1E2-B2A1826C00A1}" destId="{D858D40F-DC76-438C-95CB-DCBC5C167879}" srcOrd="0" destOrd="0" presId="urn:microsoft.com/office/officeart/2005/8/layout/process4"/>
    <dgm:cxn modelId="{6D826F8A-3ECA-4961-A1BD-1EA33E6571CE}" type="presParOf" srcId="{6537E8C5-8472-4EF9-A793-4CB2A741950C}" destId="{20A6B766-CB9A-48BC-8EFD-95988ADAE0C3}" srcOrd="3" destOrd="0" presId="urn:microsoft.com/office/officeart/2005/8/layout/process4"/>
    <dgm:cxn modelId="{18E2320A-6C35-446D-BCCA-CD2E9ED1DD14}" type="presParOf" srcId="{6537E8C5-8472-4EF9-A793-4CB2A741950C}" destId="{C13E5495-EB70-4C39-9EAB-41B25E390453}" srcOrd="4" destOrd="0" presId="urn:microsoft.com/office/officeart/2005/8/layout/process4"/>
    <dgm:cxn modelId="{69247A89-9F6E-4D40-BF21-00DA0C9B9676}" type="presParOf" srcId="{C13E5495-EB70-4C39-9EAB-41B25E390453}" destId="{AB8A4D59-2DFE-400E-9DBA-721A62F7110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E61401-C916-44C3-8B8C-E1C276CC1E65}"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11118665-BD1F-4C8A-895C-42A375DF9A8F}">
      <dgm:prSet/>
      <dgm:spPr/>
      <dgm:t>
        <a:bodyPr/>
        <a:lstStyle/>
        <a:p>
          <a:pPr rtl="0"/>
          <a:r>
            <a:rPr lang="en-US"/>
            <a:t>The research shows for competitive match,  footballers</a:t>
          </a:r>
          <a:r>
            <a:rPr lang="en-US">
              <a:latin typeface="Neue Haas Grotesk Text Pro"/>
            </a:rPr>
            <a:t> will walk for</a:t>
          </a:r>
          <a:r>
            <a:rPr lang="en-US"/>
            <a:t> 25</a:t>
          </a:r>
          <a:r>
            <a:rPr lang="en-US">
              <a:latin typeface="Neue Haas Grotesk Text Pro"/>
            </a:rPr>
            <a:t>%,</a:t>
          </a:r>
          <a:r>
            <a:rPr lang="en-US"/>
            <a:t> jogging 37</a:t>
          </a:r>
          <a:r>
            <a:rPr lang="en-US">
              <a:latin typeface="Neue Haas Grotesk Text Pro"/>
            </a:rPr>
            <a:t>%, running</a:t>
          </a:r>
          <a:r>
            <a:rPr lang="en-US"/>
            <a:t> at submaximal effort 20%,  </a:t>
          </a:r>
          <a:r>
            <a:rPr lang="en-US">
              <a:latin typeface="Neue Haas Grotesk Text Pro"/>
            </a:rPr>
            <a:t>maximum</a:t>
          </a:r>
          <a:r>
            <a:rPr lang="en-US"/>
            <a:t> effort sprinting for 11%, and 7% of the time moving backwards. Most footballers will cover </a:t>
          </a:r>
          <a:r>
            <a:rPr lang="en-US">
              <a:latin typeface="Neue Haas Grotesk Text Pro"/>
            </a:rPr>
            <a:t>10 km</a:t>
          </a:r>
          <a:r>
            <a:rPr lang="en-US"/>
            <a:t> in a match, but not at one steady pace.</a:t>
          </a:r>
          <a:r>
            <a:rPr lang="en-US">
              <a:latin typeface="Neue Haas Grotesk Text Pro"/>
            </a:rPr>
            <a:t> </a:t>
          </a:r>
          <a:endParaRPr lang="en-US"/>
        </a:p>
      </dgm:t>
    </dgm:pt>
    <dgm:pt modelId="{C4715676-E36F-478A-9E7B-AF7901AFC2DC}" type="parTrans" cxnId="{B8B5B74A-9C7B-49D2-9E30-5571BF1C6C43}">
      <dgm:prSet/>
      <dgm:spPr/>
      <dgm:t>
        <a:bodyPr/>
        <a:lstStyle/>
        <a:p>
          <a:endParaRPr lang="en-US"/>
        </a:p>
      </dgm:t>
    </dgm:pt>
    <dgm:pt modelId="{6CFA80E2-B716-4E84-AB98-C9155AC58339}" type="sibTrans" cxnId="{B8B5B74A-9C7B-49D2-9E30-5571BF1C6C43}">
      <dgm:prSet/>
      <dgm:spPr/>
      <dgm:t>
        <a:bodyPr/>
        <a:lstStyle/>
        <a:p>
          <a:endParaRPr lang="en-US"/>
        </a:p>
      </dgm:t>
    </dgm:pt>
    <dgm:pt modelId="{A54CEBBF-33AA-400A-BB25-D4DCA8501DFE}">
      <dgm:prSet/>
      <dgm:spPr/>
      <dgm:t>
        <a:bodyPr/>
        <a:lstStyle/>
        <a:p>
          <a:pPr rtl="0"/>
          <a:r>
            <a:rPr lang="en-US"/>
            <a:t>For </a:t>
          </a:r>
          <a:r>
            <a:rPr lang="en-US">
              <a:latin typeface="Neue Haas Grotesk Text Pro"/>
            </a:rPr>
            <a:t>sporting activity</a:t>
          </a:r>
          <a:r>
            <a:rPr lang="en-US"/>
            <a:t>, the body uses</a:t>
          </a:r>
          <a:r>
            <a:rPr lang="en-US">
              <a:latin typeface="Neue Haas Grotesk Text Pro"/>
            </a:rPr>
            <a:t> </a:t>
          </a:r>
          <a:r>
            <a:rPr lang="en-US"/>
            <a:t>the ATP-PC </a:t>
          </a:r>
          <a:r>
            <a:rPr lang="en-US">
              <a:latin typeface="Neue Haas Grotesk Text Pro"/>
            </a:rPr>
            <a:t>system. For</a:t>
          </a:r>
          <a:r>
            <a:rPr lang="en-US"/>
            <a:t> high intensity</a:t>
          </a:r>
          <a:r>
            <a:rPr lang="en-US">
              <a:latin typeface="Neue Haas Grotesk Text Pro"/>
            </a:rPr>
            <a:t> short activity</a:t>
          </a:r>
          <a:r>
            <a:rPr lang="en-US"/>
            <a:t>, the anaerobic system is used and for </a:t>
          </a:r>
          <a:r>
            <a:rPr lang="en-US">
              <a:latin typeface="Neue Haas Grotesk Text Pro"/>
            </a:rPr>
            <a:t>prolonged low intensity activity</a:t>
          </a:r>
          <a:r>
            <a:rPr lang="en-US"/>
            <a:t>, the aerobic system. During long, steady runs</a:t>
          </a:r>
          <a:r>
            <a:rPr lang="en-US">
              <a:latin typeface="Neue Haas Grotesk Text Pro"/>
            </a:rPr>
            <a:t>, the</a:t>
          </a:r>
          <a:r>
            <a:rPr lang="en-US"/>
            <a:t> body only uses the aerobic system</a:t>
          </a:r>
          <a:r>
            <a:rPr lang="en-US">
              <a:latin typeface="Neue Haas Grotesk Text Pro"/>
            </a:rPr>
            <a:t>. It’s</a:t>
          </a:r>
          <a:r>
            <a:rPr lang="en-US"/>
            <a:t> not ideal to focus solely on long</a:t>
          </a:r>
          <a:r>
            <a:rPr lang="en-US">
              <a:latin typeface="Neue Haas Grotesk Text Pro"/>
            </a:rPr>
            <a:t> stamina</a:t>
          </a:r>
          <a:r>
            <a:rPr lang="en-US"/>
            <a:t> runs to prepare for football </a:t>
          </a:r>
          <a:r>
            <a:rPr lang="en-US">
              <a:latin typeface="Neue Haas Grotesk Text Pro"/>
            </a:rPr>
            <a:t>matches, where anaerobic activity is dominent.</a:t>
          </a:r>
          <a:endParaRPr lang="en-US"/>
        </a:p>
      </dgm:t>
    </dgm:pt>
    <dgm:pt modelId="{FD9D3098-B2BD-4EEF-A5E2-6C332F524FAA}" type="parTrans" cxnId="{140CC319-4995-4C7C-B179-196D22162943}">
      <dgm:prSet/>
      <dgm:spPr/>
      <dgm:t>
        <a:bodyPr/>
        <a:lstStyle/>
        <a:p>
          <a:endParaRPr lang="en-US"/>
        </a:p>
      </dgm:t>
    </dgm:pt>
    <dgm:pt modelId="{1EA38FAD-4D75-48F8-9CDB-32226E46DAF1}" type="sibTrans" cxnId="{140CC319-4995-4C7C-B179-196D22162943}">
      <dgm:prSet/>
      <dgm:spPr/>
      <dgm:t>
        <a:bodyPr/>
        <a:lstStyle/>
        <a:p>
          <a:endParaRPr lang="en-US"/>
        </a:p>
      </dgm:t>
    </dgm:pt>
    <dgm:pt modelId="{6BB81857-59E5-4E6B-A776-ED0DEDED9F87}" type="pres">
      <dgm:prSet presAssocID="{EEE61401-C916-44C3-8B8C-E1C276CC1E65}" presName="hierChild1" presStyleCnt="0">
        <dgm:presLayoutVars>
          <dgm:chPref val="1"/>
          <dgm:dir/>
          <dgm:animOne val="branch"/>
          <dgm:animLvl val="lvl"/>
          <dgm:resizeHandles/>
        </dgm:presLayoutVars>
      </dgm:prSet>
      <dgm:spPr/>
    </dgm:pt>
    <dgm:pt modelId="{74563514-B855-43B8-8D5B-E102C22D1377}" type="pres">
      <dgm:prSet presAssocID="{11118665-BD1F-4C8A-895C-42A375DF9A8F}" presName="hierRoot1" presStyleCnt="0"/>
      <dgm:spPr/>
    </dgm:pt>
    <dgm:pt modelId="{C3B98F25-26DB-4A43-892F-5F3C4657E88E}" type="pres">
      <dgm:prSet presAssocID="{11118665-BD1F-4C8A-895C-42A375DF9A8F}" presName="composite" presStyleCnt="0"/>
      <dgm:spPr/>
    </dgm:pt>
    <dgm:pt modelId="{A1DCCF60-B0CD-43EF-A110-9C7B86EB472A}" type="pres">
      <dgm:prSet presAssocID="{11118665-BD1F-4C8A-895C-42A375DF9A8F}" presName="background" presStyleLbl="node0" presStyleIdx="0" presStyleCnt="2"/>
      <dgm:spPr/>
    </dgm:pt>
    <dgm:pt modelId="{EBE82FE7-B4C9-49F1-8C8B-8C708E23F1D1}" type="pres">
      <dgm:prSet presAssocID="{11118665-BD1F-4C8A-895C-42A375DF9A8F}" presName="text" presStyleLbl="fgAcc0" presStyleIdx="0" presStyleCnt="2">
        <dgm:presLayoutVars>
          <dgm:chPref val="3"/>
        </dgm:presLayoutVars>
      </dgm:prSet>
      <dgm:spPr/>
    </dgm:pt>
    <dgm:pt modelId="{D4E085A0-9265-4A3C-8D33-6E2B49F0437F}" type="pres">
      <dgm:prSet presAssocID="{11118665-BD1F-4C8A-895C-42A375DF9A8F}" presName="hierChild2" presStyleCnt="0"/>
      <dgm:spPr/>
    </dgm:pt>
    <dgm:pt modelId="{99A322AD-E117-4C5D-901D-A3852D09791C}" type="pres">
      <dgm:prSet presAssocID="{A54CEBBF-33AA-400A-BB25-D4DCA8501DFE}" presName="hierRoot1" presStyleCnt="0"/>
      <dgm:spPr/>
    </dgm:pt>
    <dgm:pt modelId="{1B172E2F-A2A4-46BD-9DFE-DA0E4EC6A8C1}" type="pres">
      <dgm:prSet presAssocID="{A54CEBBF-33AA-400A-BB25-D4DCA8501DFE}" presName="composite" presStyleCnt="0"/>
      <dgm:spPr/>
    </dgm:pt>
    <dgm:pt modelId="{F684086F-5A39-4E52-8C98-F256717507D9}" type="pres">
      <dgm:prSet presAssocID="{A54CEBBF-33AA-400A-BB25-D4DCA8501DFE}" presName="background" presStyleLbl="node0" presStyleIdx="1" presStyleCnt="2"/>
      <dgm:spPr/>
    </dgm:pt>
    <dgm:pt modelId="{763D0461-A399-4004-9768-F58CAEAD9596}" type="pres">
      <dgm:prSet presAssocID="{A54CEBBF-33AA-400A-BB25-D4DCA8501DFE}" presName="text" presStyleLbl="fgAcc0" presStyleIdx="1" presStyleCnt="2">
        <dgm:presLayoutVars>
          <dgm:chPref val="3"/>
        </dgm:presLayoutVars>
      </dgm:prSet>
      <dgm:spPr/>
    </dgm:pt>
    <dgm:pt modelId="{02EFC38C-49F7-4A14-A7EF-48EA8C517D30}" type="pres">
      <dgm:prSet presAssocID="{A54CEBBF-33AA-400A-BB25-D4DCA8501DFE}" presName="hierChild2" presStyleCnt="0"/>
      <dgm:spPr/>
    </dgm:pt>
  </dgm:ptLst>
  <dgm:cxnLst>
    <dgm:cxn modelId="{140CC319-4995-4C7C-B179-196D22162943}" srcId="{EEE61401-C916-44C3-8B8C-E1C276CC1E65}" destId="{A54CEBBF-33AA-400A-BB25-D4DCA8501DFE}" srcOrd="1" destOrd="0" parTransId="{FD9D3098-B2BD-4EEF-A5E2-6C332F524FAA}" sibTransId="{1EA38FAD-4D75-48F8-9CDB-32226E46DAF1}"/>
    <dgm:cxn modelId="{300A2B2A-0900-4B16-98DC-D75791833B99}" type="presOf" srcId="{A54CEBBF-33AA-400A-BB25-D4DCA8501DFE}" destId="{763D0461-A399-4004-9768-F58CAEAD9596}" srcOrd="0" destOrd="0" presId="urn:microsoft.com/office/officeart/2005/8/layout/hierarchy1"/>
    <dgm:cxn modelId="{B8B5B74A-9C7B-49D2-9E30-5571BF1C6C43}" srcId="{EEE61401-C916-44C3-8B8C-E1C276CC1E65}" destId="{11118665-BD1F-4C8A-895C-42A375DF9A8F}" srcOrd="0" destOrd="0" parTransId="{C4715676-E36F-478A-9E7B-AF7901AFC2DC}" sibTransId="{6CFA80E2-B716-4E84-AB98-C9155AC58339}"/>
    <dgm:cxn modelId="{E067A75A-6552-4680-990E-D71503720B7D}" type="presOf" srcId="{11118665-BD1F-4C8A-895C-42A375DF9A8F}" destId="{EBE82FE7-B4C9-49F1-8C8B-8C708E23F1D1}" srcOrd="0" destOrd="0" presId="urn:microsoft.com/office/officeart/2005/8/layout/hierarchy1"/>
    <dgm:cxn modelId="{EEDBD290-6A31-41FD-8315-F1F5BE3F532A}" type="presOf" srcId="{EEE61401-C916-44C3-8B8C-E1C276CC1E65}" destId="{6BB81857-59E5-4E6B-A776-ED0DEDED9F87}" srcOrd="0" destOrd="0" presId="urn:microsoft.com/office/officeart/2005/8/layout/hierarchy1"/>
    <dgm:cxn modelId="{16400E05-6294-4A09-937E-967187E9454E}" type="presParOf" srcId="{6BB81857-59E5-4E6B-A776-ED0DEDED9F87}" destId="{74563514-B855-43B8-8D5B-E102C22D1377}" srcOrd="0" destOrd="0" presId="urn:microsoft.com/office/officeart/2005/8/layout/hierarchy1"/>
    <dgm:cxn modelId="{6C4A800B-E5C1-4BB9-A6C6-3169F4D16BF5}" type="presParOf" srcId="{74563514-B855-43B8-8D5B-E102C22D1377}" destId="{C3B98F25-26DB-4A43-892F-5F3C4657E88E}" srcOrd="0" destOrd="0" presId="urn:microsoft.com/office/officeart/2005/8/layout/hierarchy1"/>
    <dgm:cxn modelId="{76313410-8927-4FCC-BC3A-7EBBD0602E5C}" type="presParOf" srcId="{C3B98F25-26DB-4A43-892F-5F3C4657E88E}" destId="{A1DCCF60-B0CD-43EF-A110-9C7B86EB472A}" srcOrd="0" destOrd="0" presId="urn:microsoft.com/office/officeart/2005/8/layout/hierarchy1"/>
    <dgm:cxn modelId="{975E4221-6457-497A-AB02-DFDF712F0599}" type="presParOf" srcId="{C3B98F25-26DB-4A43-892F-5F3C4657E88E}" destId="{EBE82FE7-B4C9-49F1-8C8B-8C708E23F1D1}" srcOrd="1" destOrd="0" presId="urn:microsoft.com/office/officeart/2005/8/layout/hierarchy1"/>
    <dgm:cxn modelId="{03786973-9238-4832-903F-2AAF06B42A99}" type="presParOf" srcId="{74563514-B855-43B8-8D5B-E102C22D1377}" destId="{D4E085A0-9265-4A3C-8D33-6E2B49F0437F}" srcOrd="1" destOrd="0" presId="urn:microsoft.com/office/officeart/2005/8/layout/hierarchy1"/>
    <dgm:cxn modelId="{D7AD7F04-0CC5-4907-A639-7601291E6F58}" type="presParOf" srcId="{6BB81857-59E5-4E6B-A776-ED0DEDED9F87}" destId="{99A322AD-E117-4C5D-901D-A3852D09791C}" srcOrd="1" destOrd="0" presId="urn:microsoft.com/office/officeart/2005/8/layout/hierarchy1"/>
    <dgm:cxn modelId="{2215884A-9BA0-451A-A68B-3423056FDDE6}" type="presParOf" srcId="{99A322AD-E117-4C5D-901D-A3852D09791C}" destId="{1B172E2F-A2A4-46BD-9DFE-DA0E4EC6A8C1}" srcOrd="0" destOrd="0" presId="urn:microsoft.com/office/officeart/2005/8/layout/hierarchy1"/>
    <dgm:cxn modelId="{4A8068D9-765F-4CCD-9772-8BE1C90C8277}" type="presParOf" srcId="{1B172E2F-A2A4-46BD-9DFE-DA0E4EC6A8C1}" destId="{F684086F-5A39-4E52-8C98-F256717507D9}" srcOrd="0" destOrd="0" presId="urn:microsoft.com/office/officeart/2005/8/layout/hierarchy1"/>
    <dgm:cxn modelId="{9345AEC9-DF68-4937-ABEC-2E307D99BB57}" type="presParOf" srcId="{1B172E2F-A2A4-46BD-9DFE-DA0E4EC6A8C1}" destId="{763D0461-A399-4004-9768-F58CAEAD9596}" srcOrd="1" destOrd="0" presId="urn:microsoft.com/office/officeart/2005/8/layout/hierarchy1"/>
    <dgm:cxn modelId="{0CD4E644-2CD1-44A0-B6A6-42F477B62576}" type="presParOf" srcId="{99A322AD-E117-4C5D-901D-A3852D09791C}" destId="{02EFC38C-49F7-4A14-A7EF-48EA8C517D3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481195-45DE-4E33-ACF1-D08483B9556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478545A-97B9-4091-B102-FD86AC0E0853}">
      <dgm:prSet/>
      <dgm:spPr/>
      <dgm:t>
        <a:bodyPr/>
        <a:lstStyle/>
        <a:p>
          <a:pPr rtl="0"/>
          <a:r>
            <a:rPr lang="en-GB"/>
            <a:t>The physical fitness of a footballer is taken for granted, and footballers  are expected to be fit. 'Fit enough to play a match' is a term that varies for every footballer.</a:t>
          </a:r>
          <a:r>
            <a:rPr lang="en-GB">
              <a:latin typeface="Neue Haas Grotesk Text Pro"/>
            </a:rPr>
            <a:t> </a:t>
          </a:r>
          <a:r>
            <a:rPr lang="en-GB"/>
            <a:t>I used to think the best thing to get fitter would be to go out and run 10k's.</a:t>
          </a:r>
          <a:endParaRPr lang="en-US"/>
        </a:p>
      </dgm:t>
    </dgm:pt>
    <dgm:pt modelId="{C0E03FAA-A186-457C-899B-152ECA59273C}" type="parTrans" cxnId="{0F53216F-7488-4966-A204-BE243AB9360E}">
      <dgm:prSet/>
      <dgm:spPr/>
      <dgm:t>
        <a:bodyPr/>
        <a:lstStyle/>
        <a:p>
          <a:endParaRPr lang="en-US"/>
        </a:p>
      </dgm:t>
    </dgm:pt>
    <dgm:pt modelId="{7238D7B7-E6EC-4009-AF60-F5D627F1817D}" type="sibTrans" cxnId="{0F53216F-7488-4966-A204-BE243AB9360E}">
      <dgm:prSet/>
      <dgm:spPr/>
      <dgm:t>
        <a:bodyPr/>
        <a:lstStyle/>
        <a:p>
          <a:endParaRPr lang="en-US"/>
        </a:p>
      </dgm:t>
    </dgm:pt>
    <dgm:pt modelId="{970BE1F3-44C0-4F3E-9AF4-4B656D3EBB53}">
      <dgm:prSet/>
      <dgm:spPr/>
      <dgm:t>
        <a:bodyPr/>
        <a:lstStyle/>
        <a:p>
          <a:pPr rtl="0"/>
          <a:r>
            <a:rPr lang="en-GB">
              <a:latin typeface="Neue Haas Grotesk Text Pro"/>
            </a:rPr>
            <a:t> In</a:t>
          </a:r>
          <a:r>
            <a:rPr lang="en-GB"/>
            <a:t> doing this study</a:t>
          </a:r>
          <a:r>
            <a:rPr lang="en-GB">
              <a:latin typeface="Neue Haas Grotesk Text Pro"/>
            </a:rPr>
            <a:t> I</a:t>
          </a:r>
          <a:r>
            <a:rPr lang="en-GB"/>
            <a:t> </a:t>
          </a:r>
          <a:r>
            <a:rPr lang="en-GB">
              <a:latin typeface="Neue Haas Grotesk Text Pro"/>
            </a:rPr>
            <a:t>discovered</a:t>
          </a:r>
          <a:r>
            <a:rPr lang="en-GB"/>
            <a:t> that  this  technique is not beneficial </a:t>
          </a:r>
          <a:r>
            <a:rPr lang="en-GB">
              <a:latin typeface="Neue Haas Grotesk Text Pro"/>
            </a:rPr>
            <a:t>to me</a:t>
          </a:r>
          <a:r>
            <a:rPr lang="en-GB"/>
            <a:t>.</a:t>
          </a:r>
          <a:r>
            <a:rPr lang="en-GB">
              <a:latin typeface="Neue Haas Grotesk Text Pro"/>
            </a:rPr>
            <a:t> Focusing</a:t>
          </a:r>
          <a:r>
            <a:rPr lang="en-GB"/>
            <a:t> on interval training and using the </a:t>
          </a:r>
          <a:r>
            <a:rPr lang="en-US"/>
            <a:t>anaerobic system is</a:t>
          </a:r>
          <a:r>
            <a:rPr lang="en-US">
              <a:latin typeface="Neue Haas Grotesk Text Pro"/>
            </a:rPr>
            <a:t> </a:t>
          </a:r>
          <a:r>
            <a:rPr lang="en-US"/>
            <a:t>more valuable for a player in my position of </a:t>
          </a:r>
          <a:r>
            <a:rPr lang="en-US" err="1"/>
            <a:t>centre</a:t>
          </a:r>
          <a:r>
            <a:rPr lang="en-US"/>
            <a:t> </a:t>
          </a:r>
          <a:r>
            <a:rPr lang="en-US">
              <a:latin typeface="Neue Haas Grotesk Text Pro"/>
            </a:rPr>
            <a:t>mid</a:t>
          </a:r>
          <a:r>
            <a:rPr lang="en-US"/>
            <a:t>. I now</a:t>
          </a:r>
          <a:r>
            <a:rPr lang="en-US">
              <a:latin typeface="Neue Haas Grotesk Text Pro"/>
            </a:rPr>
            <a:t> </a:t>
          </a:r>
          <a:r>
            <a:rPr lang="en-US"/>
            <a:t>compare my stats against the professional elite footballers. On average, Real Madrid player Toni Kross runs just under 10k a game. Last </a:t>
          </a:r>
          <a:r>
            <a:rPr lang="en-US">
              <a:latin typeface="Neue Haas Grotesk Text Pro"/>
            </a:rPr>
            <a:t>year, I ran</a:t>
          </a:r>
          <a:r>
            <a:rPr lang="en-US"/>
            <a:t> around 11-12 K per game which is close to his figure,</a:t>
          </a:r>
          <a:r>
            <a:rPr lang="en-US">
              <a:latin typeface="Neue Haas Grotesk Text Pro"/>
            </a:rPr>
            <a:t> I</a:t>
          </a:r>
          <a:r>
            <a:rPr lang="en-US"/>
            <a:t> will focus on using more energy when 'on' the ball instead of 'off' the ball.</a:t>
          </a:r>
        </a:p>
      </dgm:t>
    </dgm:pt>
    <dgm:pt modelId="{6E44F86E-E28B-4B6C-BF7F-973BEC2BA18A}" type="parTrans" cxnId="{C35F8F4D-1659-44BB-9F0A-4D1CA8CC67E7}">
      <dgm:prSet/>
      <dgm:spPr/>
      <dgm:t>
        <a:bodyPr/>
        <a:lstStyle/>
        <a:p>
          <a:endParaRPr lang="en-US"/>
        </a:p>
      </dgm:t>
    </dgm:pt>
    <dgm:pt modelId="{8FEEECEB-8F88-4644-9D68-71FA7852A812}" type="sibTrans" cxnId="{C35F8F4D-1659-44BB-9F0A-4D1CA8CC67E7}">
      <dgm:prSet/>
      <dgm:spPr/>
      <dgm:t>
        <a:bodyPr/>
        <a:lstStyle/>
        <a:p>
          <a:endParaRPr lang="en-US"/>
        </a:p>
      </dgm:t>
    </dgm:pt>
    <dgm:pt modelId="{C6DCC801-3EC0-4840-9804-19DC9567F38B}" type="pres">
      <dgm:prSet presAssocID="{90481195-45DE-4E33-ACF1-D08483B9556C}" presName="linear" presStyleCnt="0">
        <dgm:presLayoutVars>
          <dgm:animLvl val="lvl"/>
          <dgm:resizeHandles val="exact"/>
        </dgm:presLayoutVars>
      </dgm:prSet>
      <dgm:spPr/>
    </dgm:pt>
    <dgm:pt modelId="{C31675FB-DDC3-4E2D-BB42-D409B670EC54}" type="pres">
      <dgm:prSet presAssocID="{0478545A-97B9-4091-B102-FD86AC0E0853}" presName="parentText" presStyleLbl="node1" presStyleIdx="0" presStyleCnt="2">
        <dgm:presLayoutVars>
          <dgm:chMax val="0"/>
          <dgm:bulletEnabled val="1"/>
        </dgm:presLayoutVars>
      </dgm:prSet>
      <dgm:spPr/>
    </dgm:pt>
    <dgm:pt modelId="{F64F734D-CFE6-4755-B241-77ABDE3F4AD8}" type="pres">
      <dgm:prSet presAssocID="{7238D7B7-E6EC-4009-AF60-F5D627F1817D}" presName="spacer" presStyleCnt="0"/>
      <dgm:spPr/>
    </dgm:pt>
    <dgm:pt modelId="{7B15C59F-D211-4213-A1BD-5C6958E63C92}" type="pres">
      <dgm:prSet presAssocID="{970BE1F3-44C0-4F3E-9AF4-4B656D3EBB53}" presName="parentText" presStyleLbl="node1" presStyleIdx="1" presStyleCnt="2">
        <dgm:presLayoutVars>
          <dgm:chMax val="0"/>
          <dgm:bulletEnabled val="1"/>
        </dgm:presLayoutVars>
      </dgm:prSet>
      <dgm:spPr/>
    </dgm:pt>
  </dgm:ptLst>
  <dgm:cxnLst>
    <dgm:cxn modelId="{C35F8F4D-1659-44BB-9F0A-4D1CA8CC67E7}" srcId="{90481195-45DE-4E33-ACF1-D08483B9556C}" destId="{970BE1F3-44C0-4F3E-9AF4-4B656D3EBB53}" srcOrd="1" destOrd="0" parTransId="{6E44F86E-E28B-4B6C-BF7F-973BEC2BA18A}" sibTransId="{8FEEECEB-8F88-4644-9D68-71FA7852A812}"/>
    <dgm:cxn modelId="{0F53216F-7488-4966-A204-BE243AB9360E}" srcId="{90481195-45DE-4E33-ACF1-D08483B9556C}" destId="{0478545A-97B9-4091-B102-FD86AC0E0853}" srcOrd="0" destOrd="0" parTransId="{C0E03FAA-A186-457C-899B-152ECA59273C}" sibTransId="{7238D7B7-E6EC-4009-AF60-F5D627F1817D}"/>
    <dgm:cxn modelId="{1AFE177D-7ED5-4F1B-8823-E541413DC043}" type="presOf" srcId="{90481195-45DE-4E33-ACF1-D08483B9556C}" destId="{C6DCC801-3EC0-4840-9804-19DC9567F38B}" srcOrd="0" destOrd="0" presId="urn:microsoft.com/office/officeart/2005/8/layout/vList2"/>
    <dgm:cxn modelId="{89156D9B-F9AC-47ED-9B9A-BDF1A8D6DF79}" type="presOf" srcId="{0478545A-97B9-4091-B102-FD86AC0E0853}" destId="{C31675FB-DDC3-4E2D-BB42-D409B670EC54}" srcOrd="0" destOrd="0" presId="urn:microsoft.com/office/officeart/2005/8/layout/vList2"/>
    <dgm:cxn modelId="{9695FDA0-B640-4DBC-B538-84B267D9CF84}" type="presOf" srcId="{970BE1F3-44C0-4F3E-9AF4-4B656D3EBB53}" destId="{7B15C59F-D211-4213-A1BD-5C6958E63C92}" srcOrd="0" destOrd="0" presId="urn:microsoft.com/office/officeart/2005/8/layout/vList2"/>
    <dgm:cxn modelId="{44033F73-F349-4D98-886E-455E9E73E9BD}" type="presParOf" srcId="{C6DCC801-3EC0-4840-9804-19DC9567F38B}" destId="{C31675FB-DDC3-4E2D-BB42-D409B670EC54}" srcOrd="0" destOrd="0" presId="urn:microsoft.com/office/officeart/2005/8/layout/vList2"/>
    <dgm:cxn modelId="{591CF85E-5F71-4418-B5D9-D6F095D2DE10}" type="presParOf" srcId="{C6DCC801-3EC0-4840-9804-19DC9567F38B}" destId="{F64F734D-CFE6-4755-B241-77ABDE3F4AD8}" srcOrd="1" destOrd="0" presId="urn:microsoft.com/office/officeart/2005/8/layout/vList2"/>
    <dgm:cxn modelId="{8B7ED108-999E-4E64-8CEF-C7C556F9C143}" type="presParOf" srcId="{C6DCC801-3EC0-4840-9804-19DC9567F38B}" destId="{7B15C59F-D211-4213-A1BD-5C6958E63C9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7E3E6C-9309-4E18-83C7-B767D14FC7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DDD8517-A6F5-4375-9D42-77CC2C0514C8}">
      <dgm:prSet/>
      <dgm:spPr/>
      <dgm:t>
        <a:bodyPr/>
        <a:lstStyle/>
        <a:p>
          <a:pPr rtl="0"/>
          <a:r>
            <a:rPr lang="en-US" dirty="0">
              <a:latin typeface="Neue Haas Grotesk Text Pro"/>
            </a:rPr>
            <a:t>With much information available,</a:t>
          </a:r>
          <a:r>
            <a:rPr lang="en-US" dirty="0"/>
            <a:t> I decided to focus on a reputable source of information. The FC Barcelona Website have a well-regarded, detailed and safe reference guide that suited my research needs. Although detailed and complex, every Elite and Team Footballer</a:t>
          </a:r>
          <a:r>
            <a:rPr lang="en-US" dirty="0">
              <a:latin typeface="Neue Haas Grotesk Text Pro"/>
            </a:rPr>
            <a:t> must</a:t>
          </a:r>
          <a:r>
            <a:rPr lang="en-US" dirty="0"/>
            <a:t> have a Dietary strategy.</a:t>
          </a:r>
          <a:r>
            <a:rPr lang="en-US" dirty="0">
              <a:latin typeface="Neue Haas Grotesk Text Pro"/>
            </a:rPr>
            <a:t> </a:t>
          </a:r>
        </a:p>
      </dgm:t>
    </dgm:pt>
    <dgm:pt modelId="{47412EE7-5D47-4FE3-98F2-EB4F7DFBD5B4}" type="parTrans" cxnId="{74412163-F64E-4305-B05F-0547BB4D5DA7}">
      <dgm:prSet/>
      <dgm:spPr/>
      <dgm:t>
        <a:bodyPr/>
        <a:lstStyle/>
        <a:p>
          <a:endParaRPr lang="en-US"/>
        </a:p>
      </dgm:t>
    </dgm:pt>
    <dgm:pt modelId="{536A34DF-0C87-476D-862B-17074830924C}" type="sibTrans" cxnId="{74412163-F64E-4305-B05F-0547BB4D5DA7}">
      <dgm:prSet/>
      <dgm:spPr/>
      <dgm:t>
        <a:bodyPr/>
        <a:lstStyle/>
        <a:p>
          <a:endParaRPr lang="en-US"/>
        </a:p>
      </dgm:t>
    </dgm:pt>
    <dgm:pt modelId="{F2AC9249-DAFF-413C-98CA-A26FAEED9ACD}">
      <dgm:prSet/>
      <dgm:spPr/>
      <dgm:t>
        <a:bodyPr/>
        <a:lstStyle/>
        <a:p>
          <a:pPr rtl="0"/>
          <a:r>
            <a:rPr lang="en-US" dirty="0"/>
            <a:t>Any nutritional/ fluid plan must be personal to the athlete at that time A plan must vary to the needs of the athlete; the activity plan; the fitness of the athlete; the time of year;</a:t>
          </a:r>
          <a:r>
            <a:rPr lang="en-US" dirty="0">
              <a:latin typeface="Neue Haas Grotesk Text Pro"/>
            </a:rPr>
            <a:t> </a:t>
          </a:r>
        </a:p>
      </dgm:t>
    </dgm:pt>
    <dgm:pt modelId="{BAC9BE0C-5C2B-4A9E-BAE7-AAA52E165918}" type="parTrans" cxnId="{9F73B110-8093-402D-830E-F245668366EF}">
      <dgm:prSet/>
      <dgm:spPr/>
      <dgm:t>
        <a:bodyPr/>
        <a:lstStyle/>
        <a:p>
          <a:endParaRPr lang="en-US"/>
        </a:p>
      </dgm:t>
    </dgm:pt>
    <dgm:pt modelId="{2A8F7ECD-EBFE-4885-9D2D-600B21A5749D}" type="sibTrans" cxnId="{9F73B110-8093-402D-830E-F245668366EF}">
      <dgm:prSet/>
      <dgm:spPr/>
      <dgm:t>
        <a:bodyPr/>
        <a:lstStyle/>
        <a:p>
          <a:endParaRPr lang="en-US"/>
        </a:p>
      </dgm:t>
    </dgm:pt>
    <dgm:pt modelId="{9326C4E0-FA2C-4AC5-BBC1-EBB4EAEBE4D2}">
      <dgm:prSet phldr="0"/>
      <dgm:spPr/>
      <dgm:t>
        <a:bodyPr/>
        <a:lstStyle/>
        <a:p>
          <a:pPr rtl="0"/>
          <a:r>
            <a:rPr lang="en-US" dirty="0">
              <a:latin typeface="Neue Haas Grotesk Text Pro"/>
            </a:rPr>
            <a:t>This is essential for endurance in the last 10 minutes of Competitive games. </a:t>
          </a:r>
          <a:r>
            <a:rPr lang="en-US" dirty="0"/>
            <a:t>The FC Barcelona breaks down dietary requirements to</a:t>
          </a:r>
          <a:r>
            <a:rPr lang="en-US" dirty="0">
              <a:latin typeface="Neue Haas Grotesk Text Pro"/>
            </a:rPr>
            <a:t> Nutrition</a:t>
          </a:r>
          <a:r>
            <a:rPr lang="en-US" dirty="0"/>
            <a:t> and Fluid Balance.</a:t>
          </a:r>
        </a:p>
      </dgm:t>
    </dgm:pt>
    <dgm:pt modelId="{41CE7C70-8C1F-4A77-9913-04A0472CDBB7}" type="parTrans" cxnId="{9E3BA412-75C7-4882-B3FC-FAC5890E17DD}">
      <dgm:prSet/>
      <dgm:spPr/>
    </dgm:pt>
    <dgm:pt modelId="{36DCBA12-72FF-41A6-9265-D4BFAAABB941}" type="sibTrans" cxnId="{9E3BA412-75C7-4882-B3FC-FAC5890E17DD}">
      <dgm:prSet/>
      <dgm:spPr/>
    </dgm:pt>
    <dgm:pt modelId="{C8D333D8-E97E-4816-BC88-9F56520FAF39}">
      <dgm:prSet phldr="0"/>
      <dgm:spPr/>
      <dgm:t>
        <a:bodyPr/>
        <a:lstStyle/>
        <a:p>
          <a:r>
            <a:rPr lang="en-US" dirty="0"/>
            <a:t>No one plan fits all !</a:t>
          </a:r>
        </a:p>
      </dgm:t>
    </dgm:pt>
    <dgm:pt modelId="{4ADE6DC6-36AA-4FB5-A6AB-0B3F794876BA}" type="parTrans" cxnId="{B8957AD4-C416-480E-8D03-9D15C2777EED}">
      <dgm:prSet/>
      <dgm:spPr/>
    </dgm:pt>
    <dgm:pt modelId="{C115DE7D-55F2-4C25-A9D3-A1D753CEBC91}" type="sibTrans" cxnId="{B8957AD4-C416-480E-8D03-9D15C2777EED}">
      <dgm:prSet/>
      <dgm:spPr/>
    </dgm:pt>
    <dgm:pt modelId="{8ADB95ED-206C-4E74-864E-C34ACB4A5D38}" type="pres">
      <dgm:prSet presAssocID="{357E3E6C-9309-4E18-83C7-B767D14FC787}" presName="linear" presStyleCnt="0">
        <dgm:presLayoutVars>
          <dgm:animLvl val="lvl"/>
          <dgm:resizeHandles val="exact"/>
        </dgm:presLayoutVars>
      </dgm:prSet>
      <dgm:spPr/>
    </dgm:pt>
    <dgm:pt modelId="{CD8247DB-36CE-434F-8BDE-85C6D90F39F4}" type="pres">
      <dgm:prSet presAssocID="{1DDD8517-A6F5-4375-9D42-77CC2C0514C8}" presName="parentText" presStyleLbl="node1" presStyleIdx="0" presStyleCnt="4">
        <dgm:presLayoutVars>
          <dgm:chMax val="0"/>
          <dgm:bulletEnabled val="1"/>
        </dgm:presLayoutVars>
      </dgm:prSet>
      <dgm:spPr/>
    </dgm:pt>
    <dgm:pt modelId="{849E2AEC-1E96-453E-8697-AEBA52CE1A2B}" type="pres">
      <dgm:prSet presAssocID="{536A34DF-0C87-476D-862B-17074830924C}" presName="spacer" presStyleCnt="0"/>
      <dgm:spPr/>
    </dgm:pt>
    <dgm:pt modelId="{D0BD6A8E-B2F8-4C2E-8524-8209354A35F0}" type="pres">
      <dgm:prSet presAssocID="{9326C4E0-FA2C-4AC5-BBC1-EBB4EAEBE4D2}" presName="parentText" presStyleLbl="node1" presStyleIdx="1" presStyleCnt="4">
        <dgm:presLayoutVars>
          <dgm:chMax val="0"/>
          <dgm:bulletEnabled val="1"/>
        </dgm:presLayoutVars>
      </dgm:prSet>
      <dgm:spPr/>
    </dgm:pt>
    <dgm:pt modelId="{052A11CA-A395-4F8D-8B00-1D849D487548}" type="pres">
      <dgm:prSet presAssocID="{36DCBA12-72FF-41A6-9265-D4BFAAABB941}" presName="spacer" presStyleCnt="0"/>
      <dgm:spPr/>
    </dgm:pt>
    <dgm:pt modelId="{7A8D9FB0-3382-41C5-81BF-EEC524DDAC45}" type="pres">
      <dgm:prSet presAssocID="{F2AC9249-DAFF-413C-98CA-A26FAEED9ACD}" presName="parentText" presStyleLbl="node1" presStyleIdx="2" presStyleCnt="4">
        <dgm:presLayoutVars>
          <dgm:chMax val="0"/>
          <dgm:bulletEnabled val="1"/>
        </dgm:presLayoutVars>
      </dgm:prSet>
      <dgm:spPr/>
    </dgm:pt>
    <dgm:pt modelId="{D9FE16A3-9BF0-4C15-A929-2AFCE9A305D5}" type="pres">
      <dgm:prSet presAssocID="{2A8F7ECD-EBFE-4885-9D2D-600B21A5749D}" presName="spacer" presStyleCnt="0"/>
      <dgm:spPr/>
    </dgm:pt>
    <dgm:pt modelId="{14758308-C6DF-454F-A9A4-B00CEEC57708}" type="pres">
      <dgm:prSet presAssocID="{C8D333D8-E97E-4816-BC88-9F56520FAF39}" presName="parentText" presStyleLbl="node1" presStyleIdx="3" presStyleCnt="4">
        <dgm:presLayoutVars>
          <dgm:chMax val="0"/>
          <dgm:bulletEnabled val="1"/>
        </dgm:presLayoutVars>
      </dgm:prSet>
      <dgm:spPr/>
    </dgm:pt>
  </dgm:ptLst>
  <dgm:cxnLst>
    <dgm:cxn modelId="{9F73B110-8093-402D-830E-F245668366EF}" srcId="{357E3E6C-9309-4E18-83C7-B767D14FC787}" destId="{F2AC9249-DAFF-413C-98CA-A26FAEED9ACD}" srcOrd="2" destOrd="0" parTransId="{BAC9BE0C-5C2B-4A9E-BAE7-AAA52E165918}" sibTransId="{2A8F7ECD-EBFE-4885-9D2D-600B21A5749D}"/>
    <dgm:cxn modelId="{9E3BA412-75C7-4882-B3FC-FAC5890E17DD}" srcId="{357E3E6C-9309-4E18-83C7-B767D14FC787}" destId="{9326C4E0-FA2C-4AC5-BBC1-EBB4EAEBE4D2}" srcOrd="1" destOrd="0" parTransId="{41CE7C70-8C1F-4A77-9913-04A0472CDBB7}" sibTransId="{36DCBA12-72FF-41A6-9265-D4BFAAABB941}"/>
    <dgm:cxn modelId="{8A20DA2F-5A94-4FB4-85FF-6DD0CE72D555}" type="presOf" srcId="{357E3E6C-9309-4E18-83C7-B767D14FC787}" destId="{8ADB95ED-206C-4E74-864E-C34ACB4A5D38}" srcOrd="0" destOrd="0" presId="urn:microsoft.com/office/officeart/2005/8/layout/vList2"/>
    <dgm:cxn modelId="{74412163-F64E-4305-B05F-0547BB4D5DA7}" srcId="{357E3E6C-9309-4E18-83C7-B767D14FC787}" destId="{1DDD8517-A6F5-4375-9D42-77CC2C0514C8}" srcOrd="0" destOrd="0" parTransId="{47412EE7-5D47-4FE3-98F2-EB4F7DFBD5B4}" sibTransId="{536A34DF-0C87-476D-862B-17074830924C}"/>
    <dgm:cxn modelId="{6E6687A0-92D3-41E9-9086-AE85B5AF0F01}" type="presOf" srcId="{C8D333D8-E97E-4816-BC88-9F56520FAF39}" destId="{14758308-C6DF-454F-A9A4-B00CEEC57708}" srcOrd="0" destOrd="0" presId="urn:microsoft.com/office/officeart/2005/8/layout/vList2"/>
    <dgm:cxn modelId="{15013DA2-8942-44BF-AC18-6B3A1A367111}" type="presOf" srcId="{F2AC9249-DAFF-413C-98CA-A26FAEED9ACD}" destId="{7A8D9FB0-3382-41C5-81BF-EEC524DDAC45}" srcOrd="0" destOrd="0" presId="urn:microsoft.com/office/officeart/2005/8/layout/vList2"/>
    <dgm:cxn modelId="{10B35BC9-1991-4C6F-B8B9-4B184EEE3F97}" type="presOf" srcId="{9326C4E0-FA2C-4AC5-BBC1-EBB4EAEBE4D2}" destId="{D0BD6A8E-B2F8-4C2E-8524-8209354A35F0}" srcOrd="0" destOrd="0" presId="urn:microsoft.com/office/officeart/2005/8/layout/vList2"/>
    <dgm:cxn modelId="{38D682D2-F33B-4E7D-9C9C-D9CA53739A5A}" type="presOf" srcId="{1DDD8517-A6F5-4375-9D42-77CC2C0514C8}" destId="{CD8247DB-36CE-434F-8BDE-85C6D90F39F4}" srcOrd="0" destOrd="0" presId="urn:microsoft.com/office/officeart/2005/8/layout/vList2"/>
    <dgm:cxn modelId="{B8957AD4-C416-480E-8D03-9D15C2777EED}" srcId="{357E3E6C-9309-4E18-83C7-B767D14FC787}" destId="{C8D333D8-E97E-4816-BC88-9F56520FAF39}" srcOrd="3" destOrd="0" parTransId="{4ADE6DC6-36AA-4FB5-A6AB-0B3F794876BA}" sibTransId="{C115DE7D-55F2-4C25-A9D3-A1D753CEBC91}"/>
    <dgm:cxn modelId="{A88EE04C-0608-47F4-B6BD-CF86250196E5}" type="presParOf" srcId="{8ADB95ED-206C-4E74-864E-C34ACB4A5D38}" destId="{CD8247DB-36CE-434F-8BDE-85C6D90F39F4}" srcOrd="0" destOrd="0" presId="urn:microsoft.com/office/officeart/2005/8/layout/vList2"/>
    <dgm:cxn modelId="{0551834B-1C27-4CC7-891F-D5096F8920F9}" type="presParOf" srcId="{8ADB95ED-206C-4E74-864E-C34ACB4A5D38}" destId="{849E2AEC-1E96-453E-8697-AEBA52CE1A2B}" srcOrd="1" destOrd="0" presId="urn:microsoft.com/office/officeart/2005/8/layout/vList2"/>
    <dgm:cxn modelId="{3F23706B-AE15-4FAD-9242-47A8A46AA89D}" type="presParOf" srcId="{8ADB95ED-206C-4E74-864E-C34ACB4A5D38}" destId="{D0BD6A8E-B2F8-4C2E-8524-8209354A35F0}" srcOrd="2" destOrd="0" presId="urn:microsoft.com/office/officeart/2005/8/layout/vList2"/>
    <dgm:cxn modelId="{3212DB48-0191-4E0B-A0BB-3D1E075E9739}" type="presParOf" srcId="{8ADB95ED-206C-4E74-864E-C34ACB4A5D38}" destId="{052A11CA-A395-4F8D-8B00-1D849D487548}" srcOrd="3" destOrd="0" presId="urn:microsoft.com/office/officeart/2005/8/layout/vList2"/>
    <dgm:cxn modelId="{CC6B8C40-A317-4F58-9F6A-1B8BE493EE05}" type="presParOf" srcId="{8ADB95ED-206C-4E74-864E-C34ACB4A5D38}" destId="{7A8D9FB0-3382-41C5-81BF-EEC524DDAC45}" srcOrd="4" destOrd="0" presId="urn:microsoft.com/office/officeart/2005/8/layout/vList2"/>
    <dgm:cxn modelId="{946352CB-E133-4982-A4BD-9DECDE6B308D}" type="presParOf" srcId="{8ADB95ED-206C-4E74-864E-C34ACB4A5D38}" destId="{D9FE16A3-9BF0-4C15-A929-2AFCE9A305D5}" srcOrd="5" destOrd="0" presId="urn:microsoft.com/office/officeart/2005/8/layout/vList2"/>
    <dgm:cxn modelId="{150B2B63-8D59-45A6-84C0-DDD82A819C1F}" type="presParOf" srcId="{8ADB95ED-206C-4E74-864E-C34ACB4A5D38}" destId="{14758308-C6DF-454F-A9A4-B00CEEC5770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901ED1-FE80-4BE3-8167-F799588EC8E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166A8E5-8EC5-48D5-868C-73AE55CB20FC}">
      <dgm:prSet/>
      <dgm:spPr/>
      <dgm:t>
        <a:bodyPr/>
        <a:lstStyle/>
        <a:p>
          <a:pPr rtl="0">
            <a:lnSpc>
              <a:spcPct val="100000"/>
            </a:lnSpc>
          </a:pPr>
          <a:r>
            <a:rPr lang="en-GB"/>
            <a:t>Specifically researching for nutritional advice for the last 10 minutes of competition, the most appropriate nutrition is a combination of electrolyte drinks ,</a:t>
          </a:r>
          <a:r>
            <a:rPr lang="en-GB">
              <a:latin typeface="Neue Haas Grotesk Text Pro"/>
            </a:rPr>
            <a:t> </a:t>
          </a:r>
          <a:r>
            <a:rPr lang="en-GB"/>
            <a:t>energy gels or occasional  energy shot drinks.</a:t>
          </a:r>
          <a:endParaRPr lang="en-US"/>
        </a:p>
      </dgm:t>
    </dgm:pt>
    <dgm:pt modelId="{5F0DA49F-4319-4F4F-B5AC-7731A50663A3}" type="parTrans" cxnId="{37E4AB64-AD65-466D-A4E5-F6B09D8B5E7D}">
      <dgm:prSet/>
      <dgm:spPr/>
      <dgm:t>
        <a:bodyPr/>
        <a:lstStyle/>
        <a:p>
          <a:endParaRPr lang="en-US"/>
        </a:p>
      </dgm:t>
    </dgm:pt>
    <dgm:pt modelId="{C24AB906-6D7A-42B4-8195-380B7F855255}" type="sibTrans" cxnId="{37E4AB64-AD65-466D-A4E5-F6B09D8B5E7D}">
      <dgm:prSet/>
      <dgm:spPr/>
      <dgm:t>
        <a:bodyPr/>
        <a:lstStyle/>
        <a:p>
          <a:endParaRPr lang="en-US"/>
        </a:p>
      </dgm:t>
    </dgm:pt>
    <dgm:pt modelId="{BC73A391-99DF-41A8-A729-2E44A95E274B}">
      <dgm:prSet/>
      <dgm:spPr/>
      <dgm:t>
        <a:bodyPr/>
        <a:lstStyle/>
        <a:p>
          <a:pPr rtl="0">
            <a:lnSpc>
              <a:spcPct val="100000"/>
            </a:lnSpc>
          </a:pPr>
          <a:r>
            <a:rPr lang="en-GB">
              <a:latin typeface="Neue Haas Grotesk Text Pro"/>
            </a:rPr>
            <a:t>The</a:t>
          </a:r>
          <a:r>
            <a:rPr lang="en-GB"/>
            <a:t> most essential nutritional support must be a commitment</a:t>
          </a:r>
          <a:r>
            <a:rPr lang="en-GB">
              <a:latin typeface="Neue Haas Grotesk Text Pro"/>
            </a:rPr>
            <a:t>  </a:t>
          </a:r>
          <a:r>
            <a:rPr lang="en-GB"/>
            <a:t>to drink more water </a:t>
          </a:r>
          <a:r>
            <a:rPr lang="en-GB">
              <a:latin typeface="Neue Haas Grotesk Text Pro"/>
            </a:rPr>
            <a:t> pre competition</a:t>
          </a:r>
          <a:r>
            <a:rPr lang="en-GB"/>
            <a:t>, in game, and post competition.</a:t>
          </a:r>
          <a:endParaRPr lang="en-US"/>
        </a:p>
      </dgm:t>
    </dgm:pt>
    <dgm:pt modelId="{DFF1ED83-8D97-47B5-B65B-5E384D845ECE}" type="parTrans" cxnId="{E35EA4DC-A332-4138-96D7-22164C39650C}">
      <dgm:prSet/>
      <dgm:spPr/>
      <dgm:t>
        <a:bodyPr/>
        <a:lstStyle/>
        <a:p>
          <a:endParaRPr lang="en-US"/>
        </a:p>
      </dgm:t>
    </dgm:pt>
    <dgm:pt modelId="{C09A3EA0-7994-4DE9-B0EC-A6B5720F251E}" type="sibTrans" cxnId="{E35EA4DC-A332-4138-96D7-22164C39650C}">
      <dgm:prSet/>
      <dgm:spPr/>
      <dgm:t>
        <a:bodyPr/>
        <a:lstStyle/>
        <a:p>
          <a:endParaRPr lang="en-US"/>
        </a:p>
      </dgm:t>
    </dgm:pt>
    <dgm:pt modelId="{59296777-5A06-483F-A4AF-647EA13692B9}">
      <dgm:prSet/>
      <dgm:spPr/>
      <dgm:t>
        <a:bodyPr/>
        <a:lstStyle/>
        <a:p>
          <a:pPr rtl="0">
            <a:lnSpc>
              <a:spcPct val="100000"/>
            </a:lnSpc>
          </a:pPr>
          <a:r>
            <a:rPr lang="en-GB"/>
            <a:t>It is  recommended that young athletes drink at least 1 litre of fluids</a:t>
          </a:r>
          <a:r>
            <a:rPr lang="en-GB">
              <a:latin typeface="Neue Haas Grotesk Text Pro"/>
            </a:rPr>
            <a:t> 2 </a:t>
          </a:r>
          <a:r>
            <a:rPr lang="en-GB"/>
            <a:t>hours before exercising, and then another litre  about 15 minutes before the game or practice.</a:t>
          </a:r>
          <a:endParaRPr lang="en-US"/>
        </a:p>
      </dgm:t>
    </dgm:pt>
    <dgm:pt modelId="{607484A9-98AE-4A05-A9B5-176170783861}" type="parTrans" cxnId="{21E00C23-035B-460A-9CF4-5927CFE0C489}">
      <dgm:prSet/>
      <dgm:spPr/>
      <dgm:t>
        <a:bodyPr/>
        <a:lstStyle/>
        <a:p>
          <a:endParaRPr lang="en-US"/>
        </a:p>
      </dgm:t>
    </dgm:pt>
    <dgm:pt modelId="{F446BAB8-6F1E-48A4-A3A7-A174BC6917E4}" type="sibTrans" cxnId="{21E00C23-035B-460A-9CF4-5927CFE0C489}">
      <dgm:prSet/>
      <dgm:spPr/>
      <dgm:t>
        <a:bodyPr/>
        <a:lstStyle/>
        <a:p>
          <a:endParaRPr lang="en-US"/>
        </a:p>
      </dgm:t>
    </dgm:pt>
    <dgm:pt modelId="{EF7E7C6E-E9D1-4692-9C1B-D2174539EB3C}" type="pres">
      <dgm:prSet presAssocID="{D1901ED1-FE80-4BE3-8167-F799588EC8E6}" presName="root" presStyleCnt="0">
        <dgm:presLayoutVars>
          <dgm:dir/>
          <dgm:resizeHandles val="exact"/>
        </dgm:presLayoutVars>
      </dgm:prSet>
      <dgm:spPr/>
    </dgm:pt>
    <dgm:pt modelId="{5B3405F4-735B-4909-ACB8-BAE8ADEEFD93}" type="pres">
      <dgm:prSet presAssocID="{0166A8E5-8EC5-48D5-868C-73AE55CB20FC}" presName="compNode" presStyleCnt="0"/>
      <dgm:spPr/>
    </dgm:pt>
    <dgm:pt modelId="{AA338E44-E746-4A5A-802E-0D66D266E6C0}" type="pres">
      <dgm:prSet presAssocID="{0166A8E5-8EC5-48D5-868C-73AE55CB20F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ttle"/>
        </a:ext>
      </dgm:extLst>
    </dgm:pt>
    <dgm:pt modelId="{C322AAF4-073A-455B-9460-C387833FEB5E}" type="pres">
      <dgm:prSet presAssocID="{0166A8E5-8EC5-48D5-868C-73AE55CB20FC}" presName="spaceRect" presStyleCnt="0"/>
      <dgm:spPr/>
    </dgm:pt>
    <dgm:pt modelId="{D3E7E831-B0FF-40E7-BEC7-F127F89D855A}" type="pres">
      <dgm:prSet presAssocID="{0166A8E5-8EC5-48D5-868C-73AE55CB20FC}" presName="textRect" presStyleLbl="revTx" presStyleIdx="0" presStyleCnt="3">
        <dgm:presLayoutVars>
          <dgm:chMax val="1"/>
          <dgm:chPref val="1"/>
        </dgm:presLayoutVars>
      </dgm:prSet>
      <dgm:spPr/>
    </dgm:pt>
    <dgm:pt modelId="{C7F2774E-A930-4F78-AB8D-91FAB79C4C5D}" type="pres">
      <dgm:prSet presAssocID="{C24AB906-6D7A-42B4-8195-380B7F855255}" presName="sibTrans" presStyleCnt="0"/>
      <dgm:spPr/>
    </dgm:pt>
    <dgm:pt modelId="{4138A350-3F00-488D-B0C8-1EB410CEFE69}" type="pres">
      <dgm:prSet presAssocID="{BC73A391-99DF-41A8-A729-2E44A95E274B}" presName="compNode" presStyleCnt="0"/>
      <dgm:spPr/>
    </dgm:pt>
    <dgm:pt modelId="{4BCB5139-E8F7-4CCF-80AC-7DCA1B8F90EC}" type="pres">
      <dgm:prSet presAssocID="{BC73A391-99DF-41A8-A729-2E44A95E274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ine"/>
        </a:ext>
      </dgm:extLst>
    </dgm:pt>
    <dgm:pt modelId="{E82335CE-A01F-4CAA-87A6-A4E0172AF18E}" type="pres">
      <dgm:prSet presAssocID="{BC73A391-99DF-41A8-A729-2E44A95E274B}" presName="spaceRect" presStyleCnt="0"/>
      <dgm:spPr/>
    </dgm:pt>
    <dgm:pt modelId="{7C30B7AF-FFF2-40B7-B9AC-FB6699990370}" type="pres">
      <dgm:prSet presAssocID="{BC73A391-99DF-41A8-A729-2E44A95E274B}" presName="textRect" presStyleLbl="revTx" presStyleIdx="1" presStyleCnt="3">
        <dgm:presLayoutVars>
          <dgm:chMax val="1"/>
          <dgm:chPref val="1"/>
        </dgm:presLayoutVars>
      </dgm:prSet>
      <dgm:spPr/>
    </dgm:pt>
    <dgm:pt modelId="{F17313D3-E2A1-4B5E-B955-9FD360140570}" type="pres">
      <dgm:prSet presAssocID="{C09A3EA0-7994-4DE9-B0EC-A6B5720F251E}" presName="sibTrans" presStyleCnt="0"/>
      <dgm:spPr/>
    </dgm:pt>
    <dgm:pt modelId="{641DF5FD-E159-48E0-A021-E90ECD483CA5}" type="pres">
      <dgm:prSet presAssocID="{59296777-5A06-483F-A4AF-647EA13692B9}" presName="compNode" presStyleCnt="0"/>
      <dgm:spPr/>
    </dgm:pt>
    <dgm:pt modelId="{96FB3AC8-4524-4FC0-A168-15FF746867CC}" type="pres">
      <dgm:prSet presAssocID="{59296777-5A06-483F-A4AF-647EA13692B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umbbell"/>
        </a:ext>
      </dgm:extLst>
    </dgm:pt>
    <dgm:pt modelId="{AE941219-713A-4B1D-BC25-FDB39A82D66B}" type="pres">
      <dgm:prSet presAssocID="{59296777-5A06-483F-A4AF-647EA13692B9}" presName="spaceRect" presStyleCnt="0"/>
      <dgm:spPr/>
    </dgm:pt>
    <dgm:pt modelId="{BFBEA5FB-01CA-48EB-BADF-A14154F67C00}" type="pres">
      <dgm:prSet presAssocID="{59296777-5A06-483F-A4AF-647EA13692B9}" presName="textRect" presStyleLbl="revTx" presStyleIdx="2" presStyleCnt="3">
        <dgm:presLayoutVars>
          <dgm:chMax val="1"/>
          <dgm:chPref val="1"/>
        </dgm:presLayoutVars>
      </dgm:prSet>
      <dgm:spPr/>
    </dgm:pt>
  </dgm:ptLst>
  <dgm:cxnLst>
    <dgm:cxn modelId="{21E00C23-035B-460A-9CF4-5927CFE0C489}" srcId="{D1901ED1-FE80-4BE3-8167-F799588EC8E6}" destId="{59296777-5A06-483F-A4AF-647EA13692B9}" srcOrd="2" destOrd="0" parTransId="{607484A9-98AE-4A05-A9B5-176170783861}" sibTransId="{F446BAB8-6F1E-48A4-A3A7-A174BC6917E4}"/>
    <dgm:cxn modelId="{5688D735-9130-47BF-BFF2-0EA827A6F374}" type="presOf" srcId="{D1901ED1-FE80-4BE3-8167-F799588EC8E6}" destId="{EF7E7C6E-E9D1-4692-9C1B-D2174539EB3C}" srcOrd="0" destOrd="0" presId="urn:microsoft.com/office/officeart/2018/2/layout/IconLabelList"/>
    <dgm:cxn modelId="{37E4AB64-AD65-466D-A4E5-F6B09D8B5E7D}" srcId="{D1901ED1-FE80-4BE3-8167-F799588EC8E6}" destId="{0166A8E5-8EC5-48D5-868C-73AE55CB20FC}" srcOrd="0" destOrd="0" parTransId="{5F0DA49F-4319-4F4F-B5AC-7731A50663A3}" sibTransId="{C24AB906-6D7A-42B4-8195-380B7F855255}"/>
    <dgm:cxn modelId="{23DBEB70-7EAF-46A0-AD74-E81A794C248F}" type="presOf" srcId="{59296777-5A06-483F-A4AF-647EA13692B9}" destId="{BFBEA5FB-01CA-48EB-BADF-A14154F67C00}" srcOrd="0" destOrd="0" presId="urn:microsoft.com/office/officeart/2018/2/layout/IconLabelList"/>
    <dgm:cxn modelId="{D34074B7-8710-40BC-AA01-6D5544635707}" type="presOf" srcId="{BC73A391-99DF-41A8-A729-2E44A95E274B}" destId="{7C30B7AF-FFF2-40B7-B9AC-FB6699990370}" srcOrd="0" destOrd="0" presId="urn:microsoft.com/office/officeart/2018/2/layout/IconLabelList"/>
    <dgm:cxn modelId="{E35EA4DC-A332-4138-96D7-22164C39650C}" srcId="{D1901ED1-FE80-4BE3-8167-F799588EC8E6}" destId="{BC73A391-99DF-41A8-A729-2E44A95E274B}" srcOrd="1" destOrd="0" parTransId="{DFF1ED83-8D97-47B5-B65B-5E384D845ECE}" sibTransId="{C09A3EA0-7994-4DE9-B0EC-A6B5720F251E}"/>
    <dgm:cxn modelId="{85680DEE-2598-4893-A93E-2AE75A2D944C}" type="presOf" srcId="{0166A8E5-8EC5-48D5-868C-73AE55CB20FC}" destId="{D3E7E831-B0FF-40E7-BEC7-F127F89D855A}" srcOrd="0" destOrd="0" presId="urn:microsoft.com/office/officeart/2018/2/layout/IconLabelList"/>
    <dgm:cxn modelId="{0FCB51F6-099B-4338-A32E-07D6A8E7BECD}" type="presParOf" srcId="{EF7E7C6E-E9D1-4692-9C1B-D2174539EB3C}" destId="{5B3405F4-735B-4909-ACB8-BAE8ADEEFD93}" srcOrd="0" destOrd="0" presId="urn:microsoft.com/office/officeart/2018/2/layout/IconLabelList"/>
    <dgm:cxn modelId="{88E13AA3-A761-4F1D-B178-09E58CED8584}" type="presParOf" srcId="{5B3405F4-735B-4909-ACB8-BAE8ADEEFD93}" destId="{AA338E44-E746-4A5A-802E-0D66D266E6C0}" srcOrd="0" destOrd="0" presId="urn:microsoft.com/office/officeart/2018/2/layout/IconLabelList"/>
    <dgm:cxn modelId="{95FB09D2-E716-4424-86EB-8ED49FACDC43}" type="presParOf" srcId="{5B3405F4-735B-4909-ACB8-BAE8ADEEFD93}" destId="{C322AAF4-073A-455B-9460-C387833FEB5E}" srcOrd="1" destOrd="0" presId="urn:microsoft.com/office/officeart/2018/2/layout/IconLabelList"/>
    <dgm:cxn modelId="{D19D4941-6CF8-4BF1-89EA-95AF2694DC43}" type="presParOf" srcId="{5B3405F4-735B-4909-ACB8-BAE8ADEEFD93}" destId="{D3E7E831-B0FF-40E7-BEC7-F127F89D855A}" srcOrd="2" destOrd="0" presId="urn:microsoft.com/office/officeart/2018/2/layout/IconLabelList"/>
    <dgm:cxn modelId="{855F9943-3154-4CB4-A1A6-C36FFB0C7742}" type="presParOf" srcId="{EF7E7C6E-E9D1-4692-9C1B-D2174539EB3C}" destId="{C7F2774E-A930-4F78-AB8D-91FAB79C4C5D}" srcOrd="1" destOrd="0" presId="urn:microsoft.com/office/officeart/2018/2/layout/IconLabelList"/>
    <dgm:cxn modelId="{FCE4F3EC-C124-41FB-8855-590665028530}" type="presParOf" srcId="{EF7E7C6E-E9D1-4692-9C1B-D2174539EB3C}" destId="{4138A350-3F00-488D-B0C8-1EB410CEFE69}" srcOrd="2" destOrd="0" presId="urn:microsoft.com/office/officeart/2018/2/layout/IconLabelList"/>
    <dgm:cxn modelId="{0B761B46-96AF-45BB-9508-70E5C039FBB2}" type="presParOf" srcId="{4138A350-3F00-488D-B0C8-1EB410CEFE69}" destId="{4BCB5139-E8F7-4CCF-80AC-7DCA1B8F90EC}" srcOrd="0" destOrd="0" presId="urn:microsoft.com/office/officeart/2018/2/layout/IconLabelList"/>
    <dgm:cxn modelId="{824CB09C-94BE-4C1B-83DF-79A959F1C455}" type="presParOf" srcId="{4138A350-3F00-488D-B0C8-1EB410CEFE69}" destId="{E82335CE-A01F-4CAA-87A6-A4E0172AF18E}" srcOrd="1" destOrd="0" presId="urn:microsoft.com/office/officeart/2018/2/layout/IconLabelList"/>
    <dgm:cxn modelId="{84D52665-1B54-4661-9EDA-5F8B051BF729}" type="presParOf" srcId="{4138A350-3F00-488D-B0C8-1EB410CEFE69}" destId="{7C30B7AF-FFF2-40B7-B9AC-FB6699990370}" srcOrd="2" destOrd="0" presId="urn:microsoft.com/office/officeart/2018/2/layout/IconLabelList"/>
    <dgm:cxn modelId="{128D2B59-8898-4770-B1D1-60C3F0891FF6}" type="presParOf" srcId="{EF7E7C6E-E9D1-4692-9C1B-D2174539EB3C}" destId="{F17313D3-E2A1-4B5E-B955-9FD360140570}" srcOrd="3" destOrd="0" presId="urn:microsoft.com/office/officeart/2018/2/layout/IconLabelList"/>
    <dgm:cxn modelId="{CF064829-E8CF-4259-A62C-9C62F87AAC67}" type="presParOf" srcId="{EF7E7C6E-E9D1-4692-9C1B-D2174539EB3C}" destId="{641DF5FD-E159-48E0-A021-E90ECD483CA5}" srcOrd="4" destOrd="0" presId="urn:microsoft.com/office/officeart/2018/2/layout/IconLabelList"/>
    <dgm:cxn modelId="{BCC56986-951A-44AD-BCD1-9440A62F9A9F}" type="presParOf" srcId="{641DF5FD-E159-48E0-A021-E90ECD483CA5}" destId="{96FB3AC8-4524-4FC0-A168-15FF746867CC}" srcOrd="0" destOrd="0" presId="urn:microsoft.com/office/officeart/2018/2/layout/IconLabelList"/>
    <dgm:cxn modelId="{41108614-F3A2-4783-AA01-BE196F4CC550}" type="presParOf" srcId="{641DF5FD-E159-48E0-A021-E90ECD483CA5}" destId="{AE941219-713A-4B1D-BC25-FDB39A82D66B}" srcOrd="1" destOrd="0" presId="urn:microsoft.com/office/officeart/2018/2/layout/IconLabelList"/>
    <dgm:cxn modelId="{4634CC5E-819F-4965-8378-0B60F8CA0420}" type="presParOf" srcId="{641DF5FD-E159-48E0-A021-E90ECD483CA5}" destId="{BFBEA5FB-01CA-48EB-BADF-A14154F67C0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171363-1354-4312-ACCF-B826095CEC6B}"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1A495697-E3D8-4087-8958-123E1223A64E}">
      <dgm:prSet/>
      <dgm:spPr/>
      <dgm:t>
        <a:bodyPr/>
        <a:lstStyle/>
        <a:p>
          <a:pPr rtl="0"/>
          <a:r>
            <a:rPr lang="en-US"/>
            <a:t>Physical fitness </a:t>
          </a:r>
          <a:r>
            <a:rPr lang="en-US">
              <a:latin typeface="Neue Haas Grotesk Text Pro"/>
            </a:rPr>
            <a:t>appears</a:t>
          </a:r>
          <a:r>
            <a:rPr lang="en-US"/>
            <a:t> </a:t>
          </a:r>
          <a:r>
            <a:rPr lang="en-US">
              <a:latin typeface="Neue Haas Grotesk Text Pro"/>
            </a:rPr>
            <a:t>to be </a:t>
          </a:r>
          <a:r>
            <a:rPr lang="en-US"/>
            <a:t>most important factor for endurance during the final ten minutes of a game/competition.  Psychological preparation is also important as this leads to the ideal positive mental approach for the last 10 minutes.  </a:t>
          </a:r>
        </a:p>
      </dgm:t>
    </dgm:pt>
    <dgm:pt modelId="{933B0101-EEAF-4E88-87C6-60589441A774}" type="parTrans" cxnId="{5FCA565D-2ED4-4D37-B524-04D8C2248113}">
      <dgm:prSet/>
      <dgm:spPr/>
      <dgm:t>
        <a:bodyPr/>
        <a:lstStyle/>
        <a:p>
          <a:endParaRPr lang="en-US"/>
        </a:p>
      </dgm:t>
    </dgm:pt>
    <dgm:pt modelId="{8EBFD7A7-E208-44BF-A2BF-04A35FD0C66E}" type="sibTrans" cxnId="{5FCA565D-2ED4-4D37-B524-04D8C2248113}">
      <dgm:prSet/>
      <dgm:spPr/>
      <dgm:t>
        <a:bodyPr/>
        <a:lstStyle/>
        <a:p>
          <a:endParaRPr lang="en-US"/>
        </a:p>
      </dgm:t>
    </dgm:pt>
    <dgm:pt modelId="{887894E5-6273-47E0-8658-E0FE987EB7B3}">
      <dgm:prSet/>
      <dgm:spPr/>
      <dgm:t>
        <a:bodyPr/>
        <a:lstStyle/>
        <a:p>
          <a:pPr rtl="0"/>
          <a:r>
            <a:rPr lang="en-US"/>
            <a:t>The final 10  minutes are seen as very important in all competition </a:t>
          </a:r>
          <a:r>
            <a:rPr lang="en-US">
              <a:latin typeface="Neue Haas Grotesk Text Pro"/>
            </a:rPr>
            <a:t>by these</a:t>
          </a:r>
          <a:r>
            <a:rPr lang="en-US"/>
            <a:t> elite athletes  where a competition can be won or lost in </a:t>
          </a:r>
          <a:r>
            <a:rPr lang="en-US">
              <a:latin typeface="Neue Haas Grotesk Text Pro"/>
            </a:rPr>
            <a:t>these last few minutes</a:t>
          </a:r>
          <a:r>
            <a:rPr lang="en-US"/>
            <a:t>.</a:t>
          </a:r>
        </a:p>
      </dgm:t>
    </dgm:pt>
    <dgm:pt modelId="{6A2A54C2-9F3A-4AEC-AA52-3A8D488545AD}" type="parTrans" cxnId="{7C0AABCB-CDD1-49E2-8FA8-E5900BDE6F2F}">
      <dgm:prSet/>
      <dgm:spPr/>
      <dgm:t>
        <a:bodyPr/>
        <a:lstStyle/>
        <a:p>
          <a:endParaRPr lang="en-US"/>
        </a:p>
      </dgm:t>
    </dgm:pt>
    <dgm:pt modelId="{AC345FD2-85A4-4E30-8C15-0F2D55FF16AE}" type="sibTrans" cxnId="{7C0AABCB-CDD1-49E2-8FA8-E5900BDE6F2F}">
      <dgm:prSet/>
      <dgm:spPr/>
      <dgm:t>
        <a:bodyPr/>
        <a:lstStyle/>
        <a:p>
          <a:endParaRPr lang="en-US"/>
        </a:p>
      </dgm:t>
    </dgm:pt>
    <dgm:pt modelId="{27F49E4F-2C32-4630-B5F3-39D33C62BA0D}">
      <dgm:prSet/>
      <dgm:spPr/>
      <dgm:t>
        <a:bodyPr/>
        <a:lstStyle/>
        <a:p>
          <a:pPr rtl="0"/>
          <a:r>
            <a:rPr lang="en-US"/>
            <a:t>All </a:t>
          </a:r>
          <a:r>
            <a:rPr lang="en-US">
              <a:latin typeface="Neue Haas Grotesk Text Pro"/>
            </a:rPr>
            <a:t>these athletes emphasised the need</a:t>
          </a:r>
          <a:r>
            <a:rPr lang="en-US"/>
            <a:t> to stay focused for the whole match</a:t>
          </a:r>
          <a:r>
            <a:rPr lang="en-US">
              <a:latin typeface="Neue Haas Grotesk Text Pro"/>
            </a:rPr>
            <a:t>,</a:t>
          </a:r>
          <a:r>
            <a:rPr lang="en-US"/>
            <a:t> </a:t>
          </a:r>
          <a:r>
            <a:rPr lang="en-US">
              <a:latin typeface="Neue Haas Grotesk Text Pro"/>
            </a:rPr>
            <a:t>but to maintain</a:t>
          </a:r>
          <a:r>
            <a:rPr lang="en-US"/>
            <a:t> peak performance</a:t>
          </a:r>
          <a:r>
            <a:rPr lang="en-US">
              <a:latin typeface="Neue Haas Grotesk Text Pro"/>
            </a:rPr>
            <a:t> for</a:t>
          </a:r>
          <a:r>
            <a:rPr lang="en-US"/>
            <a:t> the last 10 minutes to ensure a positive outcome.</a:t>
          </a:r>
        </a:p>
      </dgm:t>
    </dgm:pt>
    <dgm:pt modelId="{09373B7B-892B-441E-BFB9-599734680F3A}" type="parTrans" cxnId="{953C13A5-B342-4095-ACEF-7060EED1EFF9}">
      <dgm:prSet/>
      <dgm:spPr/>
      <dgm:t>
        <a:bodyPr/>
        <a:lstStyle/>
        <a:p>
          <a:endParaRPr lang="en-US"/>
        </a:p>
      </dgm:t>
    </dgm:pt>
    <dgm:pt modelId="{76B952F4-8CFF-424D-9069-87EB85D7E15E}" type="sibTrans" cxnId="{953C13A5-B342-4095-ACEF-7060EED1EFF9}">
      <dgm:prSet/>
      <dgm:spPr/>
      <dgm:t>
        <a:bodyPr/>
        <a:lstStyle/>
        <a:p>
          <a:endParaRPr lang="en-US"/>
        </a:p>
      </dgm:t>
    </dgm:pt>
    <dgm:pt modelId="{AC39655B-0F1B-4FE5-A94D-3318E17AFF78}">
      <dgm:prSet/>
      <dgm:spPr/>
      <dgm:t>
        <a:bodyPr/>
        <a:lstStyle/>
        <a:p>
          <a:pPr rtl="0"/>
          <a:r>
            <a:rPr lang="en-US"/>
            <a:t>Ball players</a:t>
          </a:r>
          <a:r>
            <a:rPr lang="en-US">
              <a:latin typeface="Neue Haas Grotesk Text Pro"/>
            </a:rPr>
            <a:t> interviewed</a:t>
          </a:r>
          <a:r>
            <a:rPr lang="en-US"/>
            <a:t> never think of extra time until the final whistle has blown - they 'stay in the moment'.  When Extra Time does occur, their focus</a:t>
          </a:r>
          <a:r>
            <a:rPr lang="en-US">
              <a:latin typeface="Neue Haas Grotesk Text Pro"/>
            </a:rPr>
            <a:t> appears to stay sustained</a:t>
          </a:r>
          <a:r>
            <a:rPr lang="en-US"/>
            <a:t> at the highest level.</a:t>
          </a:r>
        </a:p>
      </dgm:t>
    </dgm:pt>
    <dgm:pt modelId="{7C17B58B-93C5-4040-ADFD-95BB270580F0}" type="parTrans" cxnId="{078725CE-CFDA-4677-B576-E714180564E4}">
      <dgm:prSet/>
      <dgm:spPr/>
      <dgm:t>
        <a:bodyPr/>
        <a:lstStyle/>
        <a:p>
          <a:endParaRPr lang="en-US"/>
        </a:p>
      </dgm:t>
    </dgm:pt>
    <dgm:pt modelId="{45299A1F-3F52-46B6-B56F-B68418C51982}" type="sibTrans" cxnId="{078725CE-CFDA-4677-B576-E714180564E4}">
      <dgm:prSet/>
      <dgm:spPr/>
      <dgm:t>
        <a:bodyPr/>
        <a:lstStyle/>
        <a:p>
          <a:endParaRPr lang="en-US"/>
        </a:p>
      </dgm:t>
    </dgm:pt>
    <dgm:pt modelId="{710B4F28-4DD1-4936-A6DB-A5E7A064F5AD}" type="pres">
      <dgm:prSet presAssocID="{85171363-1354-4312-ACCF-B826095CEC6B}" presName="diagram" presStyleCnt="0">
        <dgm:presLayoutVars>
          <dgm:dir/>
          <dgm:resizeHandles val="exact"/>
        </dgm:presLayoutVars>
      </dgm:prSet>
      <dgm:spPr/>
    </dgm:pt>
    <dgm:pt modelId="{CFE95C43-A157-4228-8C82-86B9C82FE73E}" type="pres">
      <dgm:prSet presAssocID="{1A495697-E3D8-4087-8958-123E1223A64E}" presName="node" presStyleLbl="node1" presStyleIdx="0" presStyleCnt="4">
        <dgm:presLayoutVars>
          <dgm:bulletEnabled val="1"/>
        </dgm:presLayoutVars>
      </dgm:prSet>
      <dgm:spPr/>
    </dgm:pt>
    <dgm:pt modelId="{CAF03D24-CAED-478B-AEA9-678D0DAB9E3D}" type="pres">
      <dgm:prSet presAssocID="{8EBFD7A7-E208-44BF-A2BF-04A35FD0C66E}" presName="sibTrans" presStyleCnt="0"/>
      <dgm:spPr/>
    </dgm:pt>
    <dgm:pt modelId="{F3B62F08-195B-471C-804F-65EB6C30F8F9}" type="pres">
      <dgm:prSet presAssocID="{887894E5-6273-47E0-8658-E0FE987EB7B3}" presName="node" presStyleLbl="node1" presStyleIdx="1" presStyleCnt="4">
        <dgm:presLayoutVars>
          <dgm:bulletEnabled val="1"/>
        </dgm:presLayoutVars>
      </dgm:prSet>
      <dgm:spPr/>
    </dgm:pt>
    <dgm:pt modelId="{BC0BCA0F-38B3-4D0F-A3A0-273BBDED91EA}" type="pres">
      <dgm:prSet presAssocID="{AC345FD2-85A4-4E30-8C15-0F2D55FF16AE}" presName="sibTrans" presStyleCnt="0"/>
      <dgm:spPr/>
    </dgm:pt>
    <dgm:pt modelId="{4502042B-84CB-4789-B42A-1FCAE077EE06}" type="pres">
      <dgm:prSet presAssocID="{27F49E4F-2C32-4630-B5F3-39D33C62BA0D}" presName="node" presStyleLbl="node1" presStyleIdx="2" presStyleCnt="4">
        <dgm:presLayoutVars>
          <dgm:bulletEnabled val="1"/>
        </dgm:presLayoutVars>
      </dgm:prSet>
      <dgm:spPr/>
    </dgm:pt>
    <dgm:pt modelId="{80EA6911-3E88-4009-87B4-839E31B3BE92}" type="pres">
      <dgm:prSet presAssocID="{76B952F4-8CFF-424D-9069-87EB85D7E15E}" presName="sibTrans" presStyleCnt="0"/>
      <dgm:spPr/>
    </dgm:pt>
    <dgm:pt modelId="{CA9004B1-1B6A-47D6-9E8E-F18B372D9493}" type="pres">
      <dgm:prSet presAssocID="{AC39655B-0F1B-4FE5-A94D-3318E17AFF78}" presName="node" presStyleLbl="node1" presStyleIdx="3" presStyleCnt="4">
        <dgm:presLayoutVars>
          <dgm:bulletEnabled val="1"/>
        </dgm:presLayoutVars>
      </dgm:prSet>
      <dgm:spPr/>
    </dgm:pt>
  </dgm:ptLst>
  <dgm:cxnLst>
    <dgm:cxn modelId="{392FC92E-A0BB-48AA-B008-17963800241B}" type="presOf" srcId="{AC39655B-0F1B-4FE5-A94D-3318E17AFF78}" destId="{CA9004B1-1B6A-47D6-9E8E-F18B372D9493}" srcOrd="0" destOrd="0" presId="urn:microsoft.com/office/officeart/2005/8/layout/default"/>
    <dgm:cxn modelId="{C8E63730-8F1A-4A50-8CAF-7A7E701434B0}" type="presOf" srcId="{27F49E4F-2C32-4630-B5F3-39D33C62BA0D}" destId="{4502042B-84CB-4789-B42A-1FCAE077EE06}" srcOrd="0" destOrd="0" presId="urn:microsoft.com/office/officeart/2005/8/layout/default"/>
    <dgm:cxn modelId="{5FCA565D-2ED4-4D37-B524-04D8C2248113}" srcId="{85171363-1354-4312-ACCF-B826095CEC6B}" destId="{1A495697-E3D8-4087-8958-123E1223A64E}" srcOrd="0" destOrd="0" parTransId="{933B0101-EEAF-4E88-87C6-60589441A774}" sibTransId="{8EBFD7A7-E208-44BF-A2BF-04A35FD0C66E}"/>
    <dgm:cxn modelId="{A7884360-4014-4A88-A657-A94406DDA847}" type="presOf" srcId="{1A495697-E3D8-4087-8958-123E1223A64E}" destId="{CFE95C43-A157-4228-8C82-86B9C82FE73E}" srcOrd="0" destOrd="0" presId="urn:microsoft.com/office/officeart/2005/8/layout/default"/>
    <dgm:cxn modelId="{83A71E66-9A49-4D53-8EE0-A159FF0D89C3}" type="presOf" srcId="{887894E5-6273-47E0-8658-E0FE987EB7B3}" destId="{F3B62F08-195B-471C-804F-65EB6C30F8F9}" srcOrd="0" destOrd="0" presId="urn:microsoft.com/office/officeart/2005/8/layout/default"/>
    <dgm:cxn modelId="{953C13A5-B342-4095-ACEF-7060EED1EFF9}" srcId="{85171363-1354-4312-ACCF-B826095CEC6B}" destId="{27F49E4F-2C32-4630-B5F3-39D33C62BA0D}" srcOrd="2" destOrd="0" parTransId="{09373B7B-892B-441E-BFB9-599734680F3A}" sibTransId="{76B952F4-8CFF-424D-9069-87EB85D7E15E}"/>
    <dgm:cxn modelId="{7C0AABCB-CDD1-49E2-8FA8-E5900BDE6F2F}" srcId="{85171363-1354-4312-ACCF-B826095CEC6B}" destId="{887894E5-6273-47E0-8658-E0FE987EB7B3}" srcOrd="1" destOrd="0" parTransId="{6A2A54C2-9F3A-4AEC-AA52-3A8D488545AD}" sibTransId="{AC345FD2-85A4-4E30-8C15-0F2D55FF16AE}"/>
    <dgm:cxn modelId="{078725CE-CFDA-4677-B576-E714180564E4}" srcId="{85171363-1354-4312-ACCF-B826095CEC6B}" destId="{AC39655B-0F1B-4FE5-A94D-3318E17AFF78}" srcOrd="3" destOrd="0" parTransId="{7C17B58B-93C5-4040-ADFD-95BB270580F0}" sibTransId="{45299A1F-3F52-46B6-B56F-B68418C51982}"/>
    <dgm:cxn modelId="{1D97B2D6-8003-4118-ABF3-3C74E8CC1974}" type="presOf" srcId="{85171363-1354-4312-ACCF-B826095CEC6B}" destId="{710B4F28-4DD1-4936-A6DB-A5E7A064F5AD}" srcOrd="0" destOrd="0" presId="urn:microsoft.com/office/officeart/2005/8/layout/default"/>
    <dgm:cxn modelId="{B51F7044-BB6E-422A-A76B-D21B5062B856}" type="presParOf" srcId="{710B4F28-4DD1-4936-A6DB-A5E7A064F5AD}" destId="{CFE95C43-A157-4228-8C82-86B9C82FE73E}" srcOrd="0" destOrd="0" presId="urn:microsoft.com/office/officeart/2005/8/layout/default"/>
    <dgm:cxn modelId="{37A06814-EFE2-4B46-887A-BB579D89CD5D}" type="presParOf" srcId="{710B4F28-4DD1-4936-A6DB-A5E7A064F5AD}" destId="{CAF03D24-CAED-478B-AEA9-678D0DAB9E3D}" srcOrd="1" destOrd="0" presId="urn:microsoft.com/office/officeart/2005/8/layout/default"/>
    <dgm:cxn modelId="{1E18DD5A-7714-43D9-AC96-691D70D5F036}" type="presParOf" srcId="{710B4F28-4DD1-4936-A6DB-A5E7A064F5AD}" destId="{F3B62F08-195B-471C-804F-65EB6C30F8F9}" srcOrd="2" destOrd="0" presId="urn:microsoft.com/office/officeart/2005/8/layout/default"/>
    <dgm:cxn modelId="{3CF73004-B926-4870-8528-67DEBE238534}" type="presParOf" srcId="{710B4F28-4DD1-4936-A6DB-A5E7A064F5AD}" destId="{BC0BCA0F-38B3-4D0F-A3A0-273BBDED91EA}" srcOrd="3" destOrd="0" presId="urn:microsoft.com/office/officeart/2005/8/layout/default"/>
    <dgm:cxn modelId="{E8E90035-E616-49E3-8EE2-77ADABE4774B}" type="presParOf" srcId="{710B4F28-4DD1-4936-A6DB-A5E7A064F5AD}" destId="{4502042B-84CB-4789-B42A-1FCAE077EE06}" srcOrd="4" destOrd="0" presId="urn:microsoft.com/office/officeart/2005/8/layout/default"/>
    <dgm:cxn modelId="{2348278A-E8BE-4F90-B82D-0298CF524F39}" type="presParOf" srcId="{710B4F28-4DD1-4936-A6DB-A5E7A064F5AD}" destId="{80EA6911-3E88-4009-87B4-839E31B3BE92}" srcOrd="5" destOrd="0" presId="urn:microsoft.com/office/officeart/2005/8/layout/default"/>
    <dgm:cxn modelId="{8B394AD8-ECA3-45FD-A12D-7FCB81098C2B}" type="presParOf" srcId="{710B4F28-4DD1-4936-A6DB-A5E7A064F5AD}" destId="{CA9004B1-1B6A-47D6-9E8E-F18B372D949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905E8F-3812-4A8F-8F96-F4A40E36C59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0E7FF9CA-A670-40F0-9B5E-F05C063111DD}">
      <dgm:prSet/>
      <dgm:spPr/>
      <dgm:t>
        <a:bodyPr/>
        <a:lstStyle/>
        <a:p>
          <a:r>
            <a:rPr lang="en-US"/>
            <a:t>When preparing for competition, the survey found that all athletes [ball players and cyclists] concentrated on themselves and their own preparation ahead of teammates and coaches/ management.</a:t>
          </a:r>
        </a:p>
      </dgm:t>
    </dgm:pt>
    <dgm:pt modelId="{87915A42-D4AE-4E9C-8B3B-AE0CE412B278}" type="parTrans" cxnId="{5F483F30-89A3-47C8-AC7D-C0CFD55BC722}">
      <dgm:prSet/>
      <dgm:spPr/>
      <dgm:t>
        <a:bodyPr/>
        <a:lstStyle/>
        <a:p>
          <a:endParaRPr lang="en-US"/>
        </a:p>
      </dgm:t>
    </dgm:pt>
    <dgm:pt modelId="{03C8B3E5-E250-4481-AE1D-6BF190BD196B}" type="sibTrans" cxnId="{5F483F30-89A3-47C8-AC7D-C0CFD55BC722}">
      <dgm:prSet/>
      <dgm:spPr/>
      <dgm:t>
        <a:bodyPr/>
        <a:lstStyle/>
        <a:p>
          <a:endParaRPr lang="en-US"/>
        </a:p>
      </dgm:t>
    </dgm:pt>
    <dgm:pt modelId="{2ABA7190-949E-46F5-8BAE-79403513B5F2}">
      <dgm:prSet/>
      <dgm:spPr/>
      <dgm:t>
        <a:bodyPr/>
        <a:lstStyle/>
        <a:p>
          <a:pPr rtl="0"/>
          <a:r>
            <a:rPr lang="en-US"/>
            <a:t>Most important for</a:t>
          </a:r>
          <a:r>
            <a:rPr lang="en-US">
              <a:latin typeface="Neue Haas Grotesk Text Pro"/>
            </a:rPr>
            <a:t> </a:t>
          </a:r>
          <a:r>
            <a:rPr lang="en-US"/>
            <a:t>preparation</a:t>
          </a:r>
          <a:r>
            <a:rPr lang="en-US">
              <a:latin typeface="Neue Haas Grotesk Text Pro"/>
            </a:rPr>
            <a:t> in</a:t>
          </a:r>
          <a:r>
            <a:rPr lang="en-US"/>
            <a:t> elite competition</a:t>
          </a:r>
          <a:r>
            <a:rPr lang="en-US">
              <a:latin typeface="Neue Haas Grotesk Text Pro"/>
            </a:rPr>
            <a:t>, these</a:t>
          </a:r>
          <a:r>
            <a:rPr lang="en-US"/>
            <a:t> athletes </a:t>
          </a:r>
          <a:r>
            <a:rPr lang="en-US">
              <a:latin typeface="Neue Haas Grotesk Text Pro"/>
            </a:rPr>
            <a:t>are</a:t>
          </a:r>
          <a:r>
            <a:rPr lang="en-US"/>
            <a:t> focusing on their own performance </a:t>
          </a:r>
          <a:r>
            <a:rPr lang="en-US">
              <a:latin typeface="Neue Haas Grotesk Text Pro"/>
            </a:rPr>
            <a:t>once diet and sleep have been managed.-</a:t>
          </a:r>
          <a:r>
            <a:rPr lang="en-US"/>
            <a:t> visualisation, mental rehearsal on details of their own performance - "see it in your mind - do it on the pitch"</a:t>
          </a:r>
        </a:p>
      </dgm:t>
    </dgm:pt>
    <dgm:pt modelId="{1EEC84C0-30D2-4DAD-AA77-6B8B6B426843}" type="parTrans" cxnId="{AF09B3A8-D3F5-4BA3-B31B-257AEF7AE062}">
      <dgm:prSet/>
      <dgm:spPr/>
      <dgm:t>
        <a:bodyPr/>
        <a:lstStyle/>
        <a:p>
          <a:endParaRPr lang="en-US"/>
        </a:p>
      </dgm:t>
    </dgm:pt>
    <dgm:pt modelId="{5EFAEDF2-B4F5-4F3F-BDDC-773379560FDC}" type="sibTrans" cxnId="{AF09B3A8-D3F5-4BA3-B31B-257AEF7AE062}">
      <dgm:prSet/>
      <dgm:spPr/>
      <dgm:t>
        <a:bodyPr/>
        <a:lstStyle/>
        <a:p>
          <a:endParaRPr lang="en-US"/>
        </a:p>
      </dgm:t>
    </dgm:pt>
    <dgm:pt modelId="{2CE7DB51-A842-41A4-843A-6B165285122A}">
      <dgm:prSet/>
      <dgm:spPr/>
      <dgm:t>
        <a:bodyPr/>
        <a:lstStyle/>
        <a:p>
          <a:pPr rtl="0"/>
          <a:r>
            <a:rPr lang="en-US">
              <a:latin typeface="Neue Haas Grotesk Text Pro"/>
            </a:rPr>
            <a:t>All these</a:t>
          </a:r>
          <a:r>
            <a:rPr lang="en-US"/>
            <a:t> respondents stated </a:t>
          </a:r>
          <a:r>
            <a:rPr lang="en-US">
              <a:latin typeface="Neue Haas Grotesk Text Pro"/>
            </a:rPr>
            <a:t>for</a:t>
          </a:r>
          <a:r>
            <a:rPr lang="en-US"/>
            <a:t> elite athletes  </a:t>
          </a:r>
          <a:r>
            <a:rPr lang="en-US">
              <a:latin typeface="Neue Haas Grotesk Text Pro"/>
            </a:rPr>
            <a:t>to compete, </a:t>
          </a:r>
          <a:r>
            <a:rPr lang="en-US"/>
            <a:t>extra sleep pre competition in association with a physical wind down days in advance</a:t>
          </a:r>
          <a:r>
            <a:rPr lang="en-US">
              <a:latin typeface="Neue Haas Grotesk Text Pro"/>
            </a:rPr>
            <a:t> is essential</a:t>
          </a:r>
          <a:r>
            <a:rPr lang="en-US"/>
            <a:t> - "stay fresh and looking forward - always optimistic".</a:t>
          </a:r>
          <a:endParaRPr lang="en-US">
            <a:latin typeface="Neue Haas Grotesk Text Pro"/>
          </a:endParaRPr>
        </a:p>
      </dgm:t>
    </dgm:pt>
    <dgm:pt modelId="{D1EB7AC8-A8E8-4D76-808C-8294C4E005EE}" type="parTrans" cxnId="{3EF3DC00-691A-4F12-B3E3-0280C74579E3}">
      <dgm:prSet/>
      <dgm:spPr/>
      <dgm:t>
        <a:bodyPr/>
        <a:lstStyle/>
        <a:p>
          <a:endParaRPr lang="en-US"/>
        </a:p>
      </dgm:t>
    </dgm:pt>
    <dgm:pt modelId="{B1C0548F-EBE3-40C9-8B9E-F20545D690B9}" type="sibTrans" cxnId="{3EF3DC00-691A-4F12-B3E3-0280C74579E3}">
      <dgm:prSet/>
      <dgm:spPr/>
      <dgm:t>
        <a:bodyPr/>
        <a:lstStyle/>
        <a:p>
          <a:endParaRPr lang="en-US"/>
        </a:p>
      </dgm:t>
    </dgm:pt>
    <dgm:pt modelId="{BBD96D0A-361A-4FDC-8204-5E671F98D084}">
      <dgm:prSet/>
      <dgm:spPr/>
      <dgm:t>
        <a:bodyPr/>
        <a:lstStyle/>
        <a:p>
          <a:pPr rtl="0"/>
          <a:r>
            <a:rPr lang="en-US">
              <a:latin typeface="Neue Haas Grotesk Text Pro"/>
            </a:rPr>
            <a:t>These Elite</a:t>
          </a:r>
          <a:r>
            <a:rPr lang="en-US"/>
            <a:t> Athletes appear to prefer to prepare psychologically alone before a big competition.</a:t>
          </a:r>
          <a:r>
            <a:rPr lang="en-US">
              <a:latin typeface="Neue Haas Grotesk Text Pro"/>
            </a:rPr>
            <a:t> There</a:t>
          </a:r>
          <a:r>
            <a:rPr lang="en-US"/>
            <a:t> was strong emphasis on the importance of a specific game plan for a competitor to be given by their coach/ trainer pre competition.  However, relaxation and time spent with family and friends was also ranked highly. Focusing on the impending competition and discussing </a:t>
          </a:r>
          <a:r>
            <a:rPr lang="en-US" err="1"/>
            <a:t>forecoming</a:t>
          </a:r>
          <a:r>
            <a:rPr lang="en-US"/>
            <a:t> events  incessantly is a big negative influence and leads to fatigue and </a:t>
          </a:r>
          <a:r>
            <a:rPr lang="en-US">
              <a:latin typeface="Neue Haas Grotesk Text Pro"/>
            </a:rPr>
            <a:t>anxiety pre competition..</a:t>
          </a:r>
          <a:r>
            <a:rPr lang="en-US"/>
            <a:t>  </a:t>
          </a:r>
        </a:p>
      </dgm:t>
    </dgm:pt>
    <dgm:pt modelId="{7CADCD9E-949C-4904-B713-408A204BD35A}" type="parTrans" cxnId="{C60FFB39-B173-4626-821A-701CAB65A16F}">
      <dgm:prSet/>
      <dgm:spPr/>
      <dgm:t>
        <a:bodyPr/>
        <a:lstStyle/>
        <a:p>
          <a:endParaRPr lang="en-US"/>
        </a:p>
      </dgm:t>
    </dgm:pt>
    <dgm:pt modelId="{7C622A6D-2137-48C5-B853-EDBDE6603C6C}" type="sibTrans" cxnId="{C60FFB39-B173-4626-821A-701CAB65A16F}">
      <dgm:prSet/>
      <dgm:spPr/>
      <dgm:t>
        <a:bodyPr/>
        <a:lstStyle/>
        <a:p>
          <a:endParaRPr lang="en-US"/>
        </a:p>
      </dgm:t>
    </dgm:pt>
    <dgm:pt modelId="{D7C34F3B-C265-4916-AD6D-8EB192B4EC58}" type="pres">
      <dgm:prSet presAssocID="{C0905E8F-3812-4A8F-8F96-F4A40E36C59B}" presName="linear" presStyleCnt="0">
        <dgm:presLayoutVars>
          <dgm:animLvl val="lvl"/>
          <dgm:resizeHandles val="exact"/>
        </dgm:presLayoutVars>
      </dgm:prSet>
      <dgm:spPr/>
    </dgm:pt>
    <dgm:pt modelId="{CCA08963-1F5B-4440-82B6-98BE66D8B062}" type="pres">
      <dgm:prSet presAssocID="{0E7FF9CA-A670-40F0-9B5E-F05C063111DD}" presName="parentText" presStyleLbl="node1" presStyleIdx="0" presStyleCnt="4">
        <dgm:presLayoutVars>
          <dgm:chMax val="0"/>
          <dgm:bulletEnabled val="1"/>
        </dgm:presLayoutVars>
      </dgm:prSet>
      <dgm:spPr/>
    </dgm:pt>
    <dgm:pt modelId="{61E38651-7F95-4620-960D-420DDEE37375}" type="pres">
      <dgm:prSet presAssocID="{03C8B3E5-E250-4481-AE1D-6BF190BD196B}" presName="spacer" presStyleCnt="0"/>
      <dgm:spPr/>
    </dgm:pt>
    <dgm:pt modelId="{74266AFB-FF7E-469F-82E4-98A7B0264848}" type="pres">
      <dgm:prSet presAssocID="{2ABA7190-949E-46F5-8BAE-79403513B5F2}" presName="parentText" presStyleLbl="node1" presStyleIdx="1" presStyleCnt="4">
        <dgm:presLayoutVars>
          <dgm:chMax val="0"/>
          <dgm:bulletEnabled val="1"/>
        </dgm:presLayoutVars>
      </dgm:prSet>
      <dgm:spPr/>
    </dgm:pt>
    <dgm:pt modelId="{241BB348-14BC-4E9B-9390-6E28057FDF38}" type="pres">
      <dgm:prSet presAssocID="{5EFAEDF2-B4F5-4F3F-BDDC-773379560FDC}" presName="spacer" presStyleCnt="0"/>
      <dgm:spPr/>
    </dgm:pt>
    <dgm:pt modelId="{1634C572-F0DD-4A63-8616-47FB66F524ED}" type="pres">
      <dgm:prSet presAssocID="{2CE7DB51-A842-41A4-843A-6B165285122A}" presName="parentText" presStyleLbl="node1" presStyleIdx="2" presStyleCnt="4">
        <dgm:presLayoutVars>
          <dgm:chMax val="0"/>
          <dgm:bulletEnabled val="1"/>
        </dgm:presLayoutVars>
      </dgm:prSet>
      <dgm:spPr/>
    </dgm:pt>
    <dgm:pt modelId="{6DF36FF6-313A-4BD3-8419-10DDB3C65328}" type="pres">
      <dgm:prSet presAssocID="{B1C0548F-EBE3-40C9-8B9E-F20545D690B9}" presName="spacer" presStyleCnt="0"/>
      <dgm:spPr/>
    </dgm:pt>
    <dgm:pt modelId="{88CE088C-CEAA-4876-8EF2-799153072D69}" type="pres">
      <dgm:prSet presAssocID="{BBD96D0A-361A-4FDC-8204-5E671F98D084}" presName="parentText" presStyleLbl="node1" presStyleIdx="3" presStyleCnt="4">
        <dgm:presLayoutVars>
          <dgm:chMax val="0"/>
          <dgm:bulletEnabled val="1"/>
        </dgm:presLayoutVars>
      </dgm:prSet>
      <dgm:spPr/>
    </dgm:pt>
  </dgm:ptLst>
  <dgm:cxnLst>
    <dgm:cxn modelId="{3EF3DC00-691A-4F12-B3E3-0280C74579E3}" srcId="{C0905E8F-3812-4A8F-8F96-F4A40E36C59B}" destId="{2CE7DB51-A842-41A4-843A-6B165285122A}" srcOrd="2" destOrd="0" parTransId="{D1EB7AC8-A8E8-4D76-808C-8294C4E005EE}" sibTransId="{B1C0548F-EBE3-40C9-8B9E-F20545D690B9}"/>
    <dgm:cxn modelId="{290FED29-2C39-40C9-8AEC-22540D07CF80}" type="presOf" srcId="{2CE7DB51-A842-41A4-843A-6B165285122A}" destId="{1634C572-F0DD-4A63-8616-47FB66F524ED}" srcOrd="0" destOrd="0" presId="urn:microsoft.com/office/officeart/2005/8/layout/vList2"/>
    <dgm:cxn modelId="{5F483F30-89A3-47C8-AC7D-C0CFD55BC722}" srcId="{C0905E8F-3812-4A8F-8F96-F4A40E36C59B}" destId="{0E7FF9CA-A670-40F0-9B5E-F05C063111DD}" srcOrd="0" destOrd="0" parTransId="{87915A42-D4AE-4E9C-8B3B-AE0CE412B278}" sibTransId="{03C8B3E5-E250-4481-AE1D-6BF190BD196B}"/>
    <dgm:cxn modelId="{C60FFB39-B173-4626-821A-701CAB65A16F}" srcId="{C0905E8F-3812-4A8F-8F96-F4A40E36C59B}" destId="{BBD96D0A-361A-4FDC-8204-5E671F98D084}" srcOrd="3" destOrd="0" parTransId="{7CADCD9E-949C-4904-B713-408A204BD35A}" sibTransId="{7C622A6D-2137-48C5-B853-EDBDE6603C6C}"/>
    <dgm:cxn modelId="{9E410C69-5BF0-4B3B-8BC9-CB09C14BC0EC}" type="presOf" srcId="{0E7FF9CA-A670-40F0-9B5E-F05C063111DD}" destId="{CCA08963-1F5B-4440-82B6-98BE66D8B062}" srcOrd="0" destOrd="0" presId="urn:microsoft.com/office/officeart/2005/8/layout/vList2"/>
    <dgm:cxn modelId="{F1698C59-A977-4D4C-8C90-D35FD0ED16C3}" type="presOf" srcId="{2ABA7190-949E-46F5-8BAE-79403513B5F2}" destId="{74266AFB-FF7E-469F-82E4-98A7B0264848}" srcOrd="0" destOrd="0" presId="urn:microsoft.com/office/officeart/2005/8/layout/vList2"/>
    <dgm:cxn modelId="{AF09B3A8-D3F5-4BA3-B31B-257AEF7AE062}" srcId="{C0905E8F-3812-4A8F-8F96-F4A40E36C59B}" destId="{2ABA7190-949E-46F5-8BAE-79403513B5F2}" srcOrd="1" destOrd="0" parTransId="{1EEC84C0-30D2-4DAD-AA77-6B8B6B426843}" sibTransId="{5EFAEDF2-B4F5-4F3F-BDDC-773379560FDC}"/>
    <dgm:cxn modelId="{F36A04E4-E605-4C33-801C-79CF1C32DBE6}" type="presOf" srcId="{C0905E8F-3812-4A8F-8F96-F4A40E36C59B}" destId="{D7C34F3B-C265-4916-AD6D-8EB192B4EC58}" srcOrd="0" destOrd="0" presId="urn:microsoft.com/office/officeart/2005/8/layout/vList2"/>
    <dgm:cxn modelId="{9C207DF3-BACC-4620-917F-640C7E183689}" type="presOf" srcId="{BBD96D0A-361A-4FDC-8204-5E671F98D084}" destId="{88CE088C-CEAA-4876-8EF2-799153072D69}" srcOrd="0" destOrd="0" presId="urn:microsoft.com/office/officeart/2005/8/layout/vList2"/>
    <dgm:cxn modelId="{9233BEC0-AF99-4208-96A1-FBB1A0304428}" type="presParOf" srcId="{D7C34F3B-C265-4916-AD6D-8EB192B4EC58}" destId="{CCA08963-1F5B-4440-82B6-98BE66D8B062}" srcOrd="0" destOrd="0" presId="urn:microsoft.com/office/officeart/2005/8/layout/vList2"/>
    <dgm:cxn modelId="{615DC879-C441-4FB4-B544-0B1B2122C858}" type="presParOf" srcId="{D7C34F3B-C265-4916-AD6D-8EB192B4EC58}" destId="{61E38651-7F95-4620-960D-420DDEE37375}" srcOrd="1" destOrd="0" presId="urn:microsoft.com/office/officeart/2005/8/layout/vList2"/>
    <dgm:cxn modelId="{8A09BB7C-3ED7-4774-85D1-11AC29F425F8}" type="presParOf" srcId="{D7C34F3B-C265-4916-AD6D-8EB192B4EC58}" destId="{74266AFB-FF7E-469F-82E4-98A7B0264848}" srcOrd="2" destOrd="0" presId="urn:microsoft.com/office/officeart/2005/8/layout/vList2"/>
    <dgm:cxn modelId="{3FE83467-EF4D-4420-9AC1-519494E0C1D4}" type="presParOf" srcId="{D7C34F3B-C265-4916-AD6D-8EB192B4EC58}" destId="{241BB348-14BC-4E9B-9390-6E28057FDF38}" srcOrd="3" destOrd="0" presId="urn:microsoft.com/office/officeart/2005/8/layout/vList2"/>
    <dgm:cxn modelId="{84BAFE0B-880C-46A6-B1F4-4205FCEFA343}" type="presParOf" srcId="{D7C34F3B-C265-4916-AD6D-8EB192B4EC58}" destId="{1634C572-F0DD-4A63-8616-47FB66F524ED}" srcOrd="4" destOrd="0" presId="urn:microsoft.com/office/officeart/2005/8/layout/vList2"/>
    <dgm:cxn modelId="{B664D3EE-FF31-4C20-8260-ECC054098E80}" type="presParOf" srcId="{D7C34F3B-C265-4916-AD6D-8EB192B4EC58}" destId="{6DF36FF6-313A-4BD3-8419-10DDB3C65328}" srcOrd="5" destOrd="0" presId="urn:microsoft.com/office/officeart/2005/8/layout/vList2"/>
    <dgm:cxn modelId="{5F2E8A9C-1D75-46BA-83BF-84D4938E79F7}" type="presParOf" srcId="{D7C34F3B-C265-4916-AD6D-8EB192B4EC58}" destId="{88CE088C-CEAA-4876-8EF2-799153072D6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85E53B-3683-4C2B-9900-FC952E7F8520}" type="doc">
      <dgm:prSet loTypeId="urn:microsoft.com/office/officeart/2005/8/layout/process1" loCatId="process" qsTypeId="urn:microsoft.com/office/officeart/2005/8/quickstyle/simple1" qsCatId="simple" csTypeId="urn:microsoft.com/office/officeart/2005/8/colors/colorful5" csCatId="colorful"/>
      <dgm:spPr/>
      <dgm:t>
        <a:bodyPr/>
        <a:lstStyle/>
        <a:p>
          <a:endParaRPr lang="en-US"/>
        </a:p>
      </dgm:t>
    </dgm:pt>
    <dgm:pt modelId="{44D2391B-CBF7-4BC2-BF5F-152F114BDFBF}">
      <dgm:prSet/>
      <dgm:spPr/>
      <dgm:t>
        <a:bodyPr/>
        <a:lstStyle/>
        <a:p>
          <a:pPr rtl="0"/>
          <a:r>
            <a:rPr lang="en-US">
              <a:latin typeface="Neue Haas Grotesk Text Pro"/>
            </a:rPr>
            <a:t>The preparation</a:t>
          </a:r>
          <a:r>
            <a:rPr lang="en-US"/>
            <a:t> for a competition by elite athletes</a:t>
          </a:r>
          <a:r>
            <a:rPr lang="en-US">
              <a:latin typeface="Neue Haas Grotesk Text Pro"/>
            </a:rPr>
            <a:t> is</a:t>
          </a:r>
          <a:r>
            <a:rPr lang="en-US"/>
            <a:t> part of </a:t>
          </a:r>
          <a:r>
            <a:rPr lang="en-US">
              <a:latin typeface="Neue Haas Grotesk Text Pro"/>
            </a:rPr>
            <a:t>their</a:t>
          </a:r>
          <a:r>
            <a:rPr lang="en-US"/>
            <a:t> excitement and</a:t>
          </a:r>
          <a:r>
            <a:rPr lang="en-US">
              <a:latin typeface="Neue Haas Grotesk Text Pro"/>
            </a:rPr>
            <a:t> their</a:t>
          </a:r>
          <a:r>
            <a:rPr lang="en-US"/>
            <a:t> enjoyment</a:t>
          </a:r>
          <a:r>
            <a:rPr lang="en-US">
              <a:latin typeface="Neue Haas Grotesk Text Pro"/>
            </a:rPr>
            <a:t>  of competition</a:t>
          </a:r>
          <a:r>
            <a:rPr lang="en-US"/>
            <a:t>. From my limited survey, Elite Athletes appear to control anxiety which</a:t>
          </a:r>
          <a:r>
            <a:rPr lang="en-US">
              <a:latin typeface="Neue Haas Grotesk Text Pro"/>
            </a:rPr>
            <a:t> can</a:t>
          </a:r>
          <a:r>
            <a:rPr lang="en-US"/>
            <a:t> interfere with </a:t>
          </a:r>
          <a:r>
            <a:rPr lang="en-US">
              <a:latin typeface="Neue Haas Grotesk Text Pro"/>
            </a:rPr>
            <a:t>their performance</a:t>
          </a:r>
          <a:r>
            <a:rPr lang="en-US"/>
            <a:t>. These athletes stay positive and relaxed while creating positive environments around them.  - "don't let anxiety feature in preparation" /  "It's all about staying positive before, during and finishing competition".  </a:t>
          </a:r>
        </a:p>
      </dgm:t>
    </dgm:pt>
    <dgm:pt modelId="{A99D99A2-BB6D-4AF6-9839-C733CD73CCA8}" type="parTrans" cxnId="{418D2001-AA52-487E-9EA2-2502DA76F833}">
      <dgm:prSet/>
      <dgm:spPr/>
      <dgm:t>
        <a:bodyPr/>
        <a:lstStyle/>
        <a:p>
          <a:endParaRPr lang="en-US"/>
        </a:p>
      </dgm:t>
    </dgm:pt>
    <dgm:pt modelId="{3B7794BC-9EF1-4A4E-849B-AAFB3E3D44E0}" type="sibTrans" cxnId="{418D2001-AA52-487E-9EA2-2502DA76F833}">
      <dgm:prSet/>
      <dgm:spPr/>
      <dgm:t>
        <a:bodyPr/>
        <a:lstStyle/>
        <a:p>
          <a:endParaRPr lang="en-US"/>
        </a:p>
      </dgm:t>
    </dgm:pt>
    <dgm:pt modelId="{F6396659-7299-4252-BD04-E2B932B34B4F}">
      <dgm:prSet/>
      <dgm:spPr/>
      <dgm:t>
        <a:bodyPr/>
        <a:lstStyle/>
        <a:p>
          <a:pPr rtl="0"/>
          <a:r>
            <a:rPr lang="en-US"/>
            <a:t>In preparing for a difficult match, and assuming physical fitness, sleep and nutrition are all managed, emotional preparation</a:t>
          </a:r>
          <a:r>
            <a:rPr lang="en-US">
              <a:latin typeface="Neue Haas Grotesk Text Pro"/>
            </a:rPr>
            <a:t> is</a:t>
          </a:r>
          <a:r>
            <a:rPr lang="en-US"/>
            <a:t> seen as the most important preparation for the Final 10 minutes of competition</a:t>
          </a:r>
          <a:r>
            <a:rPr lang="en-US">
              <a:latin typeface="Neue Haas Grotesk Text Pro"/>
            </a:rPr>
            <a:t> by</a:t>
          </a:r>
          <a:r>
            <a:rPr lang="en-US"/>
            <a:t> the athletes surveyed. </a:t>
          </a:r>
        </a:p>
      </dgm:t>
    </dgm:pt>
    <dgm:pt modelId="{49EF6C3C-8383-4041-A790-7326025A014E}" type="parTrans" cxnId="{C729E769-82C4-42EA-AEF7-082D29346726}">
      <dgm:prSet/>
      <dgm:spPr/>
      <dgm:t>
        <a:bodyPr/>
        <a:lstStyle/>
        <a:p>
          <a:endParaRPr lang="en-US"/>
        </a:p>
      </dgm:t>
    </dgm:pt>
    <dgm:pt modelId="{8ABCF997-5DC2-4E3F-A01A-784C3B2279B2}" type="sibTrans" cxnId="{C729E769-82C4-42EA-AEF7-082D29346726}">
      <dgm:prSet/>
      <dgm:spPr/>
      <dgm:t>
        <a:bodyPr/>
        <a:lstStyle/>
        <a:p>
          <a:endParaRPr lang="en-US"/>
        </a:p>
      </dgm:t>
    </dgm:pt>
    <dgm:pt modelId="{202E259E-3A7D-4B22-9306-D3FA36A722C7}" type="pres">
      <dgm:prSet presAssocID="{F685E53B-3683-4C2B-9900-FC952E7F8520}" presName="Name0" presStyleCnt="0">
        <dgm:presLayoutVars>
          <dgm:dir/>
          <dgm:resizeHandles val="exact"/>
        </dgm:presLayoutVars>
      </dgm:prSet>
      <dgm:spPr/>
    </dgm:pt>
    <dgm:pt modelId="{A6C2CC76-F333-4320-99AF-3EAC0FEB6131}" type="pres">
      <dgm:prSet presAssocID="{44D2391B-CBF7-4BC2-BF5F-152F114BDFBF}" presName="node" presStyleLbl="node1" presStyleIdx="0" presStyleCnt="2">
        <dgm:presLayoutVars>
          <dgm:bulletEnabled val="1"/>
        </dgm:presLayoutVars>
      </dgm:prSet>
      <dgm:spPr/>
    </dgm:pt>
    <dgm:pt modelId="{EF7941C2-8858-484F-BDE9-3365BC57F13F}" type="pres">
      <dgm:prSet presAssocID="{3B7794BC-9EF1-4A4E-849B-AAFB3E3D44E0}" presName="sibTrans" presStyleLbl="sibTrans2D1" presStyleIdx="0" presStyleCnt="1"/>
      <dgm:spPr/>
    </dgm:pt>
    <dgm:pt modelId="{E4BCB8B6-0513-44CB-955F-BA6EFB428DEC}" type="pres">
      <dgm:prSet presAssocID="{3B7794BC-9EF1-4A4E-849B-AAFB3E3D44E0}" presName="connectorText" presStyleLbl="sibTrans2D1" presStyleIdx="0" presStyleCnt="1"/>
      <dgm:spPr/>
    </dgm:pt>
    <dgm:pt modelId="{A17AB085-4314-4F64-B668-10F11D233F49}" type="pres">
      <dgm:prSet presAssocID="{F6396659-7299-4252-BD04-E2B932B34B4F}" presName="node" presStyleLbl="node1" presStyleIdx="1" presStyleCnt="2">
        <dgm:presLayoutVars>
          <dgm:bulletEnabled val="1"/>
        </dgm:presLayoutVars>
      </dgm:prSet>
      <dgm:spPr/>
    </dgm:pt>
  </dgm:ptLst>
  <dgm:cxnLst>
    <dgm:cxn modelId="{418D2001-AA52-487E-9EA2-2502DA76F833}" srcId="{F685E53B-3683-4C2B-9900-FC952E7F8520}" destId="{44D2391B-CBF7-4BC2-BF5F-152F114BDFBF}" srcOrd="0" destOrd="0" parTransId="{A99D99A2-BB6D-4AF6-9839-C733CD73CCA8}" sibTransId="{3B7794BC-9EF1-4A4E-849B-AAFB3E3D44E0}"/>
    <dgm:cxn modelId="{E14F4F16-ABC2-4491-AB29-29370C93B1D8}" type="presOf" srcId="{44D2391B-CBF7-4BC2-BF5F-152F114BDFBF}" destId="{A6C2CC76-F333-4320-99AF-3EAC0FEB6131}" srcOrd="0" destOrd="0" presId="urn:microsoft.com/office/officeart/2005/8/layout/process1"/>
    <dgm:cxn modelId="{FBD37031-ACAF-46D6-A50C-195AB67DE71B}" type="presOf" srcId="{F6396659-7299-4252-BD04-E2B932B34B4F}" destId="{A17AB085-4314-4F64-B668-10F11D233F49}" srcOrd="0" destOrd="0" presId="urn:microsoft.com/office/officeart/2005/8/layout/process1"/>
    <dgm:cxn modelId="{80AD8A3A-0300-4DE2-BE72-E1FB1D5D0C16}" type="presOf" srcId="{3B7794BC-9EF1-4A4E-849B-AAFB3E3D44E0}" destId="{EF7941C2-8858-484F-BDE9-3365BC57F13F}" srcOrd="0" destOrd="0" presId="urn:microsoft.com/office/officeart/2005/8/layout/process1"/>
    <dgm:cxn modelId="{C729E769-82C4-42EA-AEF7-082D29346726}" srcId="{F685E53B-3683-4C2B-9900-FC952E7F8520}" destId="{F6396659-7299-4252-BD04-E2B932B34B4F}" srcOrd="1" destOrd="0" parTransId="{49EF6C3C-8383-4041-A790-7326025A014E}" sibTransId="{8ABCF997-5DC2-4E3F-A01A-784C3B2279B2}"/>
    <dgm:cxn modelId="{3D9A20BE-0BF1-4FFB-9626-3DE0071478ED}" type="presOf" srcId="{F685E53B-3683-4C2B-9900-FC952E7F8520}" destId="{202E259E-3A7D-4B22-9306-D3FA36A722C7}" srcOrd="0" destOrd="0" presId="urn:microsoft.com/office/officeart/2005/8/layout/process1"/>
    <dgm:cxn modelId="{89B1E9FA-8FA5-4C33-9ADE-680AC87DA464}" type="presOf" srcId="{3B7794BC-9EF1-4A4E-849B-AAFB3E3D44E0}" destId="{E4BCB8B6-0513-44CB-955F-BA6EFB428DEC}" srcOrd="1" destOrd="0" presId="urn:microsoft.com/office/officeart/2005/8/layout/process1"/>
    <dgm:cxn modelId="{F72789ED-33C5-40F5-8852-9FF63285EE6E}" type="presParOf" srcId="{202E259E-3A7D-4B22-9306-D3FA36A722C7}" destId="{A6C2CC76-F333-4320-99AF-3EAC0FEB6131}" srcOrd="0" destOrd="0" presId="urn:microsoft.com/office/officeart/2005/8/layout/process1"/>
    <dgm:cxn modelId="{6AE497FB-1CE7-4317-BC31-CD32470ABB25}" type="presParOf" srcId="{202E259E-3A7D-4B22-9306-D3FA36A722C7}" destId="{EF7941C2-8858-484F-BDE9-3365BC57F13F}" srcOrd="1" destOrd="0" presId="urn:microsoft.com/office/officeart/2005/8/layout/process1"/>
    <dgm:cxn modelId="{C9045B49-117A-4065-B5C1-EFF810232C3A}" type="presParOf" srcId="{EF7941C2-8858-484F-BDE9-3365BC57F13F}" destId="{E4BCB8B6-0513-44CB-955F-BA6EFB428DEC}" srcOrd="0" destOrd="0" presId="urn:microsoft.com/office/officeart/2005/8/layout/process1"/>
    <dgm:cxn modelId="{F212EF04-37D6-451B-BF61-E7D3C5F53C2D}" type="presParOf" srcId="{202E259E-3A7D-4B22-9306-D3FA36A722C7}" destId="{A17AB085-4314-4F64-B668-10F11D233F49}"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ABC1F4-A6D9-463D-946D-734A73C5D09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38FCB28-2879-458F-8190-425435348B81}">
      <dgm:prSet/>
      <dgm:spPr/>
      <dgm:t>
        <a:bodyPr/>
        <a:lstStyle/>
        <a:p>
          <a:r>
            <a:rPr lang="en-GB" dirty="0"/>
            <a:t>I thoroughly enjoy partaking in this Project. </a:t>
          </a:r>
          <a:endParaRPr lang="en-US" dirty="0"/>
        </a:p>
      </dgm:t>
    </dgm:pt>
    <dgm:pt modelId="{FF301A42-974A-4E1E-B4DA-EA268E031DB7}" type="parTrans" cxnId="{C382D8E1-05D8-4CF6-A5E3-BC616B00F5E0}">
      <dgm:prSet/>
      <dgm:spPr/>
      <dgm:t>
        <a:bodyPr/>
        <a:lstStyle/>
        <a:p>
          <a:endParaRPr lang="en-US"/>
        </a:p>
      </dgm:t>
    </dgm:pt>
    <dgm:pt modelId="{A1D6F60C-E2DF-4367-9790-581F298D7259}" type="sibTrans" cxnId="{C382D8E1-05D8-4CF6-A5E3-BC616B00F5E0}">
      <dgm:prSet/>
      <dgm:spPr/>
      <dgm:t>
        <a:bodyPr/>
        <a:lstStyle/>
        <a:p>
          <a:endParaRPr lang="en-US"/>
        </a:p>
      </dgm:t>
    </dgm:pt>
    <dgm:pt modelId="{F3B6CE6F-BF8C-4396-9D2A-2B5FE2B211DA}">
      <dgm:prSet/>
      <dgm:spPr/>
      <dgm:t>
        <a:bodyPr/>
        <a:lstStyle/>
        <a:p>
          <a:r>
            <a:rPr lang="en-GB" dirty="0"/>
            <a:t>I found the project to be interesting and beneficial for me as an athlete  and the information </a:t>
          </a:r>
          <a:r>
            <a:rPr lang="en-GB" dirty="0">
              <a:latin typeface="Neue Haas Grotesk Text Pro"/>
            </a:rPr>
            <a:t>researched</a:t>
          </a:r>
          <a:r>
            <a:rPr lang="en-GB" dirty="0"/>
            <a:t> was extremely useful as I peruse my sports career.</a:t>
          </a:r>
          <a:endParaRPr lang="en-US" dirty="0"/>
        </a:p>
      </dgm:t>
    </dgm:pt>
    <dgm:pt modelId="{934CF8EB-5306-448B-9E5B-92B618766234}" type="parTrans" cxnId="{9C262FF0-F261-4D8E-B8BF-4856E42B3615}">
      <dgm:prSet/>
      <dgm:spPr/>
      <dgm:t>
        <a:bodyPr/>
        <a:lstStyle/>
        <a:p>
          <a:endParaRPr lang="en-US"/>
        </a:p>
      </dgm:t>
    </dgm:pt>
    <dgm:pt modelId="{2D3A2E2B-8E05-4367-AF70-59096D613D2A}" type="sibTrans" cxnId="{9C262FF0-F261-4D8E-B8BF-4856E42B3615}">
      <dgm:prSet/>
      <dgm:spPr/>
      <dgm:t>
        <a:bodyPr/>
        <a:lstStyle/>
        <a:p>
          <a:endParaRPr lang="en-US"/>
        </a:p>
      </dgm:t>
    </dgm:pt>
    <dgm:pt modelId="{7CC1284E-218E-469D-A35B-69F044DF7B00}">
      <dgm:prSet/>
      <dgm:spPr/>
      <dgm:t>
        <a:bodyPr/>
        <a:lstStyle/>
        <a:p>
          <a:r>
            <a:rPr lang="en-GB" dirty="0"/>
            <a:t>I found the nutritional topic very eye-opening as I now know which food types are good for my body and how to use them. </a:t>
          </a:r>
          <a:endParaRPr lang="en-US" dirty="0"/>
        </a:p>
      </dgm:t>
    </dgm:pt>
    <dgm:pt modelId="{DD8AD8EE-DBEB-47D0-8991-A0EF44D5664D}" type="parTrans" cxnId="{08EDF11B-05CC-44E6-AA92-4EFD440B0219}">
      <dgm:prSet/>
      <dgm:spPr/>
      <dgm:t>
        <a:bodyPr/>
        <a:lstStyle/>
        <a:p>
          <a:endParaRPr lang="en-US"/>
        </a:p>
      </dgm:t>
    </dgm:pt>
    <dgm:pt modelId="{088EC0B8-D164-4AC7-B0B7-0A11850BB4BD}" type="sibTrans" cxnId="{08EDF11B-05CC-44E6-AA92-4EFD440B0219}">
      <dgm:prSet/>
      <dgm:spPr/>
      <dgm:t>
        <a:bodyPr/>
        <a:lstStyle/>
        <a:p>
          <a:endParaRPr lang="en-US"/>
        </a:p>
      </dgm:t>
    </dgm:pt>
    <dgm:pt modelId="{6F23B915-6C66-4572-9188-5E731310104A}" type="pres">
      <dgm:prSet presAssocID="{E6ABC1F4-A6D9-463D-946D-734A73C5D093}" presName="root" presStyleCnt="0">
        <dgm:presLayoutVars>
          <dgm:dir/>
          <dgm:resizeHandles val="exact"/>
        </dgm:presLayoutVars>
      </dgm:prSet>
      <dgm:spPr/>
    </dgm:pt>
    <dgm:pt modelId="{6EC8D98D-D3AD-4FE4-AD10-121CCAC88E1D}" type="pres">
      <dgm:prSet presAssocID="{438FCB28-2879-458F-8190-425435348B81}" presName="compNode" presStyleCnt="0"/>
      <dgm:spPr/>
    </dgm:pt>
    <dgm:pt modelId="{43C9721D-FBEB-4688-B03E-22947FB490FC}" type="pres">
      <dgm:prSet presAssocID="{438FCB28-2879-458F-8190-425435348B81}" presName="bgRect" presStyleLbl="bgShp" presStyleIdx="0" presStyleCnt="3"/>
      <dgm:spPr/>
    </dgm:pt>
    <dgm:pt modelId="{C0D7C54D-50EE-4CE4-9C2B-968A9F9912BE}" type="pres">
      <dgm:prSet presAssocID="{438FCB28-2879-458F-8190-425435348B8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noe"/>
        </a:ext>
      </dgm:extLst>
    </dgm:pt>
    <dgm:pt modelId="{21C769A8-0AB3-4A78-A3C1-E658FB38F520}" type="pres">
      <dgm:prSet presAssocID="{438FCB28-2879-458F-8190-425435348B81}" presName="spaceRect" presStyleCnt="0"/>
      <dgm:spPr/>
    </dgm:pt>
    <dgm:pt modelId="{031F3F31-BFCB-4232-9D91-1548169564F1}" type="pres">
      <dgm:prSet presAssocID="{438FCB28-2879-458F-8190-425435348B81}" presName="parTx" presStyleLbl="revTx" presStyleIdx="0" presStyleCnt="3">
        <dgm:presLayoutVars>
          <dgm:chMax val="0"/>
          <dgm:chPref val="0"/>
        </dgm:presLayoutVars>
      </dgm:prSet>
      <dgm:spPr/>
    </dgm:pt>
    <dgm:pt modelId="{BC251D6A-5555-4888-9472-12D462874D58}" type="pres">
      <dgm:prSet presAssocID="{A1D6F60C-E2DF-4367-9790-581F298D7259}" presName="sibTrans" presStyleCnt="0"/>
      <dgm:spPr/>
    </dgm:pt>
    <dgm:pt modelId="{E214CC17-0B7A-4128-B789-645CBC3716AB}" type="pres">
      <dgm:prSet presAssocID="{F3B6CE6F-BF8C-4396-9D2A-2B5FE2B211DA}" presName="compNode" presStyleCnt="0"/>
      <dgm:spPr/>
    </dgm:pt>
    <dgm:pt modelId="{0DAD1CBF-A638-48C3-B00E-CD3110A0D2C0}" type="pres">
      <dgm:prSet presAssocID="{F3B6CE6F-BF8C-4396-9D2A-2B5FE2B211DA}" presName="bgRect" presStyleLbl="bgShp" presStyleIdx="1" presStyleCnt="3"/>
      <dgm:spPr/>
    </dgm:pt>
    <dgm:pt modelId="{6D6016D7-2D1C-4B83-A0BB-138962488978}" type="pres">
      <dgm:prSet presAssocID="{F3B6CE6F-BF8C-4396-9D2A-2B5FE2B211D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umbbell"/>
        </a:ext>
      </dgm:extLst>
    </dgm:pt>
    <dgm:pt modelId="{28C58422-D8A2-455A-BD26-E641B49CA9AF}" type="pres">
      <dgm:prSet presAssocID="{F3B6CE6F-BF8C-4396-9D2A-2B5FE2B211DA}" presName="spaceRect" presStyleCnt="0"/>
      <dgm:spPr/>
    </dgm:pt>
    <dgm:pt modelId="{7509C9B8-ECE4-4F1B-A578-A2FD07C3DB13}" type="pres">
      <dgm:prSet presAssocID="{F3B6CE6F-BF8C-4396-9D2A-2B5FE2B211DA}" presName="parTx" presStyleLbl="revTx" presStyleIdx="1" presStyleCnt="3">
        <dgm:presLayoutVars>
          <dgm:chMax val="0"/>
          <dgm:chPref val="0"/>
        </dgm:presLayoutVars>
      </dgm:prSet>
      <dgm:spPr/>
    </dgm:pt>
    <dgm:pt modelId="{0A817FC2-9ACE-4E42-91F1-045ECC5517EE}" type="pres">
      <dgm:prSet presAssocID="{2D3A2E2B-8E05-4367-AF70-59096D613D2A}" presName="sibTrans" presStyleCnt="0"/>
      <dgm:spPr/>
    </dgm:pt>
    <dgm:pt modelId="{85E41864-B64F-443D-94BE-B1AB4CD46394}" type="pres">
      <dgm:prSet presAssocID="{7CC1284E-218E-469D-A35B-69F044DF7B00}" presName="compNode" presStyleCnt="0"/>
      <dgm:spPr/>
    </dgm:pt>
    <dgm:pt modelId="{7F6B7760-0143-41C6-9D30-B87B73781372}" type="pres">
      <dgm:prSet presAssocID="{7CC1284E-218E-469D-A35B-69F044DF7B00}" presName="bgRect" presStyleLbl="bgShp" presStyleIdx="2" presStyleCnt="3"/>
      <dgm:spPr/>
    </dgm:pt>
    <dgm:pt modelId="{CF9FE983-4B85-47FD-9751-2E917D7B7714}" type="pres">
      <dgm:prSet presAssocID="{7CC1284E-218E-469D-A35B-69F044DF7B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vocado"/>
        </a:ext>
      </dgm:extLst>
    </dgm:pt>
    <dgm:pt modelId="{49E7FCE8-2C93-4374-9E17-D7720394D267}" type="pres">
      <dgm:prSet presAssocID="{7CC1284E-218E-469D-A35B-69F044DF7B00}" presName="spaceRect" presStyleCnt="0"/>
      <dgm:spPr/>
    </dgm:pt>
    <dgm:pt modelId="{747DC63D-9473-423A-B2F3-1DE98ED437C3}" type="pres">
      <dgm:prSet presAssocID="{7CC1284E-218E-469D-A35B-69F044DF7B00}" presName="parTx" presStyleLbl="revTx" presStyleIdx="2" presStyleCnt="3">
        <dgm:presLayoutVars>
          <dgm:chMax val="0"/>
          <dgm:chPref val="0"/>
        </dgm:presLayoutVars>
      </dgm:prSet>
      <dgm:spPr/>
    </dgm:pt>
  </dgm:ptLst>
  <dgm:cxnLst>
    <dgm:cxn modelId="{08EDF11B-05CC-44E6-AA92-4EFD440B0219}" srcId="{E6ABC1F4-A6D9-463D-946D-734A73C5D093}" destId="{7CC1284E-218E-469D-A35B-69F044DF7B00}" srcOrd="2" destOrd="0" parTransId="{DD8AD8EE-DBEB-47D0-8991-A0EF44D5664D}" sibTransId="{088EC0B8-D164-4AC7-B0B7-0A11850BB4BD}"/>
    <dgm:cxn modelId="{FFD9B843-CBF7-4B82-9ACB-247AD65CC0BE}" type="presOf" srcId="{E6ABC1F4-A6D9-463D-946D-734A73C5D093}" destId="{6F23B915-6C66-4572-9188-5E731310104A}" srcOrd="0" destOrd="0" presId="urn:microsoft.com/office/officeart/2018/2/layout/IconVerticalSolidList"/>
    <dgm:cxn modelId="{43CCF852-81CC-4D78-AE60-30F88CE51EA6}" type="presOf" srcId="{F3B6CE6F-BF8C-4396-9D2A-2B5FE2B211DA}" destId="{7509C9B8-ECE4-4F1B-A578-A2FD07C3DB13}" srcOrd="0" destOrd="0" presId="urn:microsoft.com/office/officeart/2018/2/layout/IconVerticalSolidList"/>
    <dgm:cxn modelId="{F6B609BF-C36A-47F9-AB01-FB4008E67587}" type="presOf" srcId="{7CC1284E-218E-469D-A35B-69F044DF7B00}" destId="{747DC63D-9473-423A-B2F3-1DE98ED437C3}" srcOrd="0" destOrd="0" presId="urn:microsoft.com/office/officeart/2018/2/layout/IconVerticalSolidList"/>
    <dgm:cxn modelId="{E44D39C8-0620-4D77-B110-5054A352F916}" type="presOf" srcId="{438FCB28-2879-458F-8190-425435348B81}" destId="{031F3F31-BFCB-4232-9D91-1548169564F1}" srcOrd="0" destOrd="0" presId="urn:microsoft.com/office/officeart/2018/2/layout/IconVerticalSolidList"/>
    <dgm:cxn modelId="{C382D8E1-05D8-4CF6-A5E3-BC616B00F5E0}" srcId="{E6ABC1F4-A6D9-463D-946D-734A73C5D093}" destId="{438FCB28-2879-458F-8190-425435348B81}" srcOrd="0" destOrd="0" parTransId="{FF301A42-974A-4E1E-B4DA-EA268E031DB7}" sibTransId="{A1D6F60C-E2DF-4367-9790-581F298D7259}"/>
    <dgm:cxn modelId="{9C262FF0-F261-4D8E-B8BF-4856E42B3615}" srcId="{E6ABC1F4-A6D9-463D-946D-734A73C5D093}" destId="{F3B6CE6F-BF8C-4396-9D2A-2B5FE2B211DA}" srcOrd="1" destOrd="0" parTransId="{934CF8EB-5306-448B-9E5B-92B618766234}" sibTransId="{2D3A2E2B-8E05-4367-AF70-59096D613D2A}"/>
    <dgm:cxn modelId="{11918DBF-092C-47DC-B5D8-5AB0ACF40F3A}" type="presParOf" srcId="{6F23B915-6C66-4572-9188-5E731310104A}" destId="{6EC8D98D-D3AD-4FE4-AD10-121CCAC88E1D}" srcOrd="0" destOrd="0" presId="urn:microsoft.com/office/officeart/2018/2/layout/IconVerticalSolidList"/>
    <dgm:cxn modelId="{0E2D0D8F-B1CA-43CA-8774-BE096571290C}" type="presParOf" srcId="{6EC8D98D-D3AD-4FE4-AD10-121CCAC88E1D}" destId="{43C9721D-FBEB-4688-B03E-22947FB490FC}" srcOrd="0" destOrd="0" presId="urn:microsoft.com/office/officeart/2018/2/layout/IconVerticalSolidList"/>
    <dgm:cxn modelId="{E5B1C2B1-4162-4DF3-83F0-06B6BFF0BFBB}" type="presParOf" srcId="{6EC8D98D-D3AD-4FE4-AD10-121CCAC88E1D}" destId="{C0D7C54D-50EE-4CE4-9C2B-968A9F9912BE}" srcOrd="1" destOrd="0" presId="urn:microsoft.com/office/officeart/2018/2/layout/IconVerticalSolidList"/>
    <dgm:cxn modelId="{E3B32FA0-FC22-47F8-9DFE-E6D27AD5DC3B}" type="presParOf" srcId="{6EC8D98D-D3AD-4FE4-AD10-121CCAC88E1D}" destId="{21C769A8-0AB3-4A78-A3C1-E658FB38F520}" srcOrd="2" destOrd="0" presId="urn:microsoft.com/office/officeart/2018/2/layout/IconVerticalSolidList"/>
    <dgm:cxn modelId="{DDC4AFBB-896D-413B-AFB2-24757FAE459E}" type="presParOf" srcId="{6EC8D98D-D3AD-4FE4-AD10-121CCAC88E1D}" destId="{031F3F31-BFCB-4232-9D91-1548169564F1}" srcOrd="3" destOrd="0" presId="urn:microsoft.com/office/officeart/2018/2/layout/IconVerticalSolidList"/>
    <dgm:cxn modelId="{A212F70B-CA78-4199-B50F-5B0F2611D88C}" type="presParOf" srcId="{6F23B915-6C66-4572-9188-5E731310104A}" destId="{BC251D6A-5555-4888-9472-12D462874D58}" srcOrd="1" destOrd="0" presId="urn:microsoft.com/office/officeart/2018/2/layout/IconVerticalSolidList"/>
    <dgm:cxn modelId="{03670D98-C420-4623-91A7-CBB099EDAB77}" type="presParOf" srcId="{6F23B915-6C66-4572-9188-5E731310104A}" destId="{E214CC17-0B7A-4128-B789-645CBC3716AB}" srcOrd="2" destOrd="0" presId="urn:microsoft.com/office/officeart/2018/2/layout/IconVerticalSolidList"/>
    <dgm:cxn modelId="{0BCE4FDA-CBF0-47A7-A6A0-B7CE66D4A8C3}" type="presParOf" srcId="{E214CC17-0B7A-4128-B789-645CBC3716AB}" destId="{0DAD1CBF-A638-48C3-B00E-CD3110A0D2C0}" srcOrd="0" destOrd="0" presId="urn:microsoft.com/office/officeart/2018/2/layout/IconVerticalSolidList"/>
    <dgm:cxn modelId="{42D85A75-10DB-452B-90C9-26D4FB7142D2}" type="presParOf" srcId="{E214CC17-0B7A-4128-B789-645CBC3716AB}" destId="{6D6016D7-2D1C-4B83-A0BB-138962488978}" srcOrd="1" destOrd="0" presId="urn:microsoft.com/office/officeart/2018/2/layout/IconVerticalSolidList"/>
    <dgm:cxn modelId="{CB2E4D65-DA64-4556-9DD6-939BB4D9077A}" type="presParOf" srcId="{E214CC17-0B7A-4128-B789-645CBC3716AB}" destId="{28C58422-D8A2-455A-BD26-E641B49CA9AF}" srcOrd="2" destOrd="0" presId="urn:microsoft.com/office/officeart/2018/2/layout/IconVerticalSolidList"/>
    <dgm:cxn modelId="{CC711725-2B46-40A1-8103-9085237C53D2}" type="presParOf" srcId="{E214CC17-0B7A-4128-B789-645CBC3716AB}" destId="{7509C9B8-ECE4-4F1B-A578-A2FD07C3DB13}" srcOrd="3" destOrd="0" presId="urn:microsoft.com/office/officeart/2018/2/layout/IconVerticalSolidList"/>
    <dgm:cxn modelId="{4221A9E1-1AC2-4C9E-8DF9-F4073E3E6FD1}" type="presParOf" srcId="{6F23B915-6C66-4572-9188-5E731310104A}" destId="{0A817FC2-9ACE-4E42-91F1-045ECC5517EE}" srcOrd="3" destOrd="0" presId="urn:microsoft.com/office/officeart/2018/2/layout/IconVerticalSolidList"/>
    <dgm:cxn modelId="{771BC2CB-D3A6-4C41-AD4A-87AB472EEDCC}" type="presParOf" srcId="{6F23B915-6C66-4572-9188-5E731310104A}" destId="{85E41864-B64F-443D-94BE-B1AB4CD46394}" srcOrd="4" destOrd="0" presId="urn:microsoft.com/office/officeart/2018/2/layout/IconVerticalSolidList"/>
    <dgm:cxn modelId="{08D4179F-7AD5-4348-A050-C24B51096283}" type="presParOf" srcId="{85E41864-B64F-443D-94BE-B1AB4CD46394}" destId="{7F6B7760-0143-41C6-9D30-B87B73781372}" srcOrd="0" destOrd="0" presId="urn:microsoft.com/office/officeart/2018/2/layout/IconVerticalSolidList"/>
    <dgm:cxn modelId="{A327ABE2-DB8D-4829-B8E1-CDF5EFF81077}" type="presParOf" srcId="{85E41864-B64F-443D-94BE-B1AB4CD46394}" destId="{CF9FE983-4B85-47FD-9751-2E917D7B7714}" srcOrd="1" destOrd="0" presId="urn:microsoft.com/office/officeart/2018/2/layout/IconVerticalSolidList"/>
    <dgm:cxn modelId="{1101921E-A07C-4115-9C98-9305A1115AB9}" type="presParOf" srcId="{85E41864-B64F-443D-94BE-B1AB4CD46394}" destId="{49E7FCE8-2C93-4374-9E17-D7720394D267}" srcOrd="2" destOrd="0" presId="urn:microsoft.com/office/officeart/2018/2/layout/IconVerticalSolidList"/>
    <dgm:cxn modelId="{4B75D72C-4318-4596-BECE-54A008D6D91F}" type="presParOf" srcId="{85E41864-B64F-443D-94BE-B1AB4CD46394}" destId="{747DC63D-9473-423A-B2F3-1DE98ED437C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357F6-816B-47B4-A618-05A8F6354C30}">
      <dsp:nvSpPr>
        <dsp:cNvPr id="0" name=""/>
        <dsp:cNvSpPr/>
      </dsp:nvSpPr>
      <dsp:spPr>
        <a:xfrm>
          <a:off x="0" y="183237"/>
          <a:ext cx="6830568" cy="166452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In this project,</a:t>
          </a:r>
          <a:r>
            <a:rPr lang="en-US" sz="1400" kern="1200">
              <a:latin typeface="Neue Haas Grotesk Text Pro"/>
            </a:rPr>
            <a:t> I</a:t>
          </a:r>
          <a:r>
            <a:rPr lang="en-US" sz="1400" kern="1200"/>
            <a:t> plan</a:t>
          </a:r>
          <a:r>
            <a:rPr lang="en-US" sz="1400" kern="1200">
              <a:latin typeface="Neue Haas Grotesk Text Pro"/>
            </a:rPr>
            <a:t> </a:t>
          </a:r>
          <a:r>
            <a:rPr lang="en-US" sz="1400" kern="1200"/>
            <a:t>to study and</a:t>
          </a:r>
          <a:r>
            <a:rPr lang="en-US" sz="1400" kern="1200">
              <a:latin typeface="Neue Haas Grotesk Text Pro"/>
            </a:rPr>
            <a:t> to have a better </a:t>
          </a:r>
          <a:r>
            <a:rPr lang="en-US" sz="1400" kern="1200"/>
            <a:t>understanding</a:t>
          </a:r>
          <a:r>
            <a:rPr lang="en-US" sz="1400" kern="1200">
              <a:latin typeface="Neue Haas Grotesk Text Pro"/>
            </a:rPr>
            <a:t> </a:t>
          </a:r>
          <a:r>
            <a:rPr lang="en-US" sz="1400" kern="1200"/>
            <a:t> of how my performance</a:t>
          </a:r>
          <a:r>
            <a:rPr lang="en-US" sz="1400" kern="1200">
              <a:latin typeface="Neue Haas Grotesk Text Pro"/>
            </a:rPr>
            <a:t> could improve</a:t>
          </a:r>
          <a:r>
            <a:rPr lang="en-US" sz="1400" kern="1200"/>
            <a:t> in the latter stage of a match, and how to implement this new knowledge into my personal preparation for my sport. </a:t>
          </a:r>
        </a:p>
      </dsp:txBody>
      <dsp:txXfrm>
        <a:off x="81255" y="264492"/>
        <a:ext cx="6668058" cy="1502011"/>
      </dsp:txXfrm>
    </dsp:sp>
    <dsp:sp modelId="{CC8D094C-A6E4-4486-8A31-B1587CDD0EFF}">
      <dsp:nvSpPr>
        <dsp:cNvPr id="0" name=""/>
        <dsp:cNvSpPr/>
      </dsp:nvSpPr>
      <dsp:spPr>
        <a:xfrm>
          <a:off x="0" y="1888079"/>
          <a:ext cx="6830568" cy="1664521"/>
        </a:xfrm>
        <a:prstGeom prst="roundRect">
          <a:avLst/>
        </a:prstGeom>
        <a:solidFill>
          <a:schemeClr val="accent2">
            <a:hueOff val="-1224775"/>
            <a:satOff val="-5657"/>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 choose this topic from personal experience. In May 2020, I was playing in an important League of Ireland Underage Match where a high standard of football was required. My team had played a good first half, but as the game progressed in to the second half, we conceded 3 late goals. </a:t>
          </a:r>
        </a:p>
      </dsp:txBody>
      <dsp:txXfrm>
        <a:off x="81255" y="1969334"/>
        <a:ext cx="6668058" cy="1502011"/>
      </dsp:txXfrm>
    </dsp:sp>
    <dsp:sp modelId="{AA2AAC76-07B3-4C4A-9486-4340EA285605}">
      <dsp:nvSpPr>
        <dsp:cNvPr id="0" name=""/>
        <dsp:cNvSpPr/>
      </dsp:nvSpPr>
      <dsp:spPr>
        <a:xfrm>
          <a:off x="0" y="3592920"/>
          <a:ext cx="6830568" cy="1664521"/>
        </a:xfrm>
        <a:prstGeom prst="round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I believe this loss was</a:t>
          </a:r>
          <a:r>
            <a:rPr lang="en-US" sz="1400" kern="1200">
              <a:latin typeface="Neue Haas Grotesk Text Pro"/>
            </a:rPr>
            <a:t> as a result</a:t>
          </a:r>
          <a:r>
            <a:rPr lang="en-US" sz="1400" kern="1200"/>
            <a:t> </a:t>
          </a:r>
          <a:r>
            <a:rPr lang="en-US" sz="1400" kern="1200">
              <a:latin typeface="Neue Haas Grotesk Text Pro"/>
            </a:rPr>
            <a:t>of </a:t>
          </a:r>
          <a:r>
            <a:rPr lang="en-US" sz="1400" kern="1200"/>
            <a:t>not being</a:t>
          </a:r>
          <a:r>
            <a:rPr lang="en-US" sz="1400" kern="1200">
              <a:latin typeface="Neue Haas Grotesk Text Pro"/>
            </a:rPr>
            <a:t> </a:t>
          </a:r>
          <a:r>
            <a:rPr lang="en-US" sz="1400" kern="1200"/>
            <a:t> mentally and physically prepared to make the best decisions in the last 10 minutes of the game. This insufficient preparation</a:t>
          </a:r>
          <a:r>
            <a:rPr lang="en-US" sz="1400" kern="1200">
              <a:latin typeface="Neue Haas Grotesk Text Pro"/>
            </a:rPr>
            <a:t> contributed to</a:t>
          </a:r>
          <a:r>
            <a:rPr lang="en-US" sz="1400" kern="1200"/>
            <a:t> our defeat. I believe by undertaking this project, I will</a:t>
          </a:r>
          <a:r>
            <a:rPr lang="en-US" sz="1400" kern="1200">
              <a:latin typeface="Neue Haas Grotesk Text Pro"/>
            </a:rPr>
            <a:t> have</a:t>
          </a:r>
          <a:r>
            <a:rPr lang="en-US" sz="1400" kern="1200"/>
            <a:t> a better understanding of my own preparation while in</a:t>
          </a:r>
          <a:r>
            <a:rPr lang="en-US" sz="1400" kern="1200">
              <a:latin typeface="Neue Haas Grotesk Text Pro"/>
            </a:rPr>
            <a:t> my</a:t>
          </a:r>
          <a:r>
            <a:rPr lang="en-US" sz="1400" kern="1200"/>
            <a:t> TY</a:t>
          </a:r>
          <a:r>
            <a:rPr lang="en-US" sz="1400" kern="1200">
              <a:latin typeface="Neue Haas Grotesk Text Pro"/>
            </a:rPr>
            <a:t> year</a:t>
          </a:r>
          <a:r>
            <a:rPr lang="en-US" sz="1400" kern="1200"/>
            <a:t>, as well as </a:t>
          </a:r>
          <a:r>
            <a:rPr lang="en-US" sz="1400" kern="1200">
              <a:latin typeface="Neue Haas Grotesk Text Pro"/>
            </a:rPr>
            <a:t>getting an</a:t>
          </a:r>
          <a:r>
            <a:rPr lang="en-US" sz="1400" kern="1200"/>
            <a:t> important introduction into the science of Physical Education.</a:t>
          </a:r>
          <a:r>
            <a:rPr lang="en-US" sz="1400" kern="1200">
              <a:latin typeface="Neue Haas Grotesk Text Pro"/>
            </a:rPr>
            <a:t> </a:t>
          </a:r>
          <a:r>
            <a:rPr lang="en-US" sz="1400" kern="1200"/>
            <a:t>I have chosen</a:t>
          </a:r>
          <a:r>
            <a:rPr lang="en-US" sz="1400" kern="1200">
              <a:latin typeface="Neue Haas Grotesk Text Pro"/>
            </a:rPr>
            <a:t> PE</a:t>
          </a:r>
          <a:r>
            <a:rPr lang="en-US" sz="1400" kern="1200"/>
            <a:t> for my Leaving Cert, and this introduction has excited my interest for next year's study. </a:t>
          </a:r>
        </a:p>
      </dsp:txBody>
      <dsp:txXfrm>
        <a:off x="81255" y="3674175"/>
        <a:ext cx="6668058" cy="15020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4B178-1470-4447-8BBD-CF306508A609}">
      <dsp:nvSpPr>
        <dsp:cNvPr id="0" name=""/>
        <dsp:cNvSpPr/>
      </dsp:nvSpPr>
      <dsp:spPr>
        <a:xfrm>
          <a:off x="0" y="4150553"/>
          <a:ext cx="6364224" cy="136230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GB" sz="1600" kern="1200"/>
            <a:t>The survey</a:t>
          </a:r>
          <a:r>
            <a:rPr lang="en-GB" sz="1600" kern="1200">
              <a:latin typeface="Neue Haas Grotesk Text Pro"/>
            </a:rPr>
            <a:t> of elite athletes</a:t>
          </a:r>
          <a:r>
            <a:rPr lang="en-GB" sz="1600" kern="1200"/>
            <a:t> was very beneficial, as I </a:t>
          </a:r>
          <a:r>
            <a:rPr lang="en-GB" sz="1600" kern="1200">
              <a:latin typeface="Neue Haas Grotesk Text Pro"/>
            </a:rPr>
            <a:t>gained</a:t>
          </a:r>
          <a:r>
            <a:rPr lang="en-GB" sz="1600" kern="1200"/>
            <a:t> an insight into </a:t>
          </a:r>
          <a:r>
            <a:rPr lang="en-GB" sz="1600" kern="1200">
              <a:latin typeface="Neue Haas Grotesk Text Pro"/>
            </a:rPr>
            <a:t>their</a:t>
          </a:r>
          <a:r>
            <a:rPr lang="en-GB" sz="1600" kern="1200"/>
            <a:t> minds and their approach</a:t>
          </a:r>
          <a:r>
            <a:rPr lang="en-GB" sz="1600" kern="1200">
              <a:latin typeface="Neue Haas Grotesk Text Pro"/>
            </a:rPr>
            <a:t> to Competition and Performance Anxiety</a:t>
          </a:r>
          <a:r>
            <a:rPr lang="en-GB" sz="1600" kern="1200"/>
            <a:t>.  I plan to use</a:t>
          </a:r>
          <a:r>
            <a:rPr lang="en-GB" sz="1600" kern="1200">
              <a:latin typeface="Neue Haas Grotesk Text Pro"/>
            </a:rPr>
            <a:t> the</a:t>
          </a:r>
          <a:r>
            <a:rPr lang="en-GB" sz="1600" kern="1200"/>
            <a:t> information </a:t>
          </a:r>
          <a:r>
            <a:rPr lang="en-GB" sz="1600" kern="1200">
              <a:latin typeface="Neue Haas Grotesk Text Pro"/>
            </a:rPr>
            <a:t>found in the</a:t>
          </a:r>
          <a:r>
            <a:rPr lang="en-GB" sz="1600" kern="1200"/>
            <a:t> survey and Implement it into my sporting mentality</a:t>
          </a:r>
          <a:r>
            <a:rPr lang="en-GB" sz="1600" kern="1200">
              <a:latin typeface="Neue Haas Grotesk Text Pro"/>
            </a:rPr>
            <a:t> and game plan</a:t>
          </a:r>
          <a:r>
            <a:rPr lang="en-GB" sz="1600" kern="1200"/>
            <a:t>.</a:t>
          </a:r>
          <a:endParaRPr lang="en-US" sz="1600" kern="1200"/>
        </a:p>
      </dsp:txBody>
      <dsp:txXfrm>
        <a:off x="0" y="4150553"/>
        <a:ext cx="6364224" cy="1362304"/>
      </dsp:txXfrm>
    </dsp:sp>
    <dsp:sp modelId="{D858D40F-DC76-438C-95CB-DCBC5C167879}">
      <dsp:nvSpPr>
        <dsp:cNvPr id="0" name=""/>
        <dsp:cNvSpPr/>
      </dsp:nvSpPr>
      <dsp:spPr>
        <a:xfrm rot="10800000">
          <a:off x="0" y="2075763"/>
          <a:ext cx="6364224" cy="2095223"/>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GB" sz="1600" kern="1200"/>
            <a:t>I now understand what food types that are beneficial</a:t>
          </a:r>
          <a:r>
            <a:rPr lang="en-GB" sz="1600" kern="1200">
              <a:latin typeface="Neue Haas Grotesk Text Pro"/>
            </a:rPr>
            <a:t>,</a:t>
          </a:r>
          <a:r>
            <a:rPr lang="en-GB" sz="1600" kern="1200"/>
            <a:t> especially the timing and quantity required. </a:t>
          </a:r>
          <a:r>
            <a:rPr lang="en-GB" sz="1600" kern="1200">
              <a:latin typeface="Neue Haas Grotesk Text Pro"/>
            </a:rPr>
            <a:t>This will benefit my final 10 minutes performance.</a:t>
          </a:r>
          <a:endParaRPr lang="en-US" sz="1600" kern="1200">
            <a:latin typeface="Neue Haas Grotesk Text Pro"/>
          </a:endParaRPr>
        </a:p>
      </dsp:txBody>
      <dsp:txXfrm rot="10800000">
        <a:off x="0" y="2075763"/>
        <a:ext cx="6364224" cy="1361413"/>
      </dsp:txXfrm>
    </dsp:sp>
    <dsp:sp modelId="{AB8A4D59-2DFE-400E-9DBA-721A62F71101}">
      <dsp:nvSpPr>
        <dsp:cNvPr id="0" name=""/>
        <dsp:cNvSpPr/>
      </dsp:nvSpPr>
      <dsp:spPr>
        <a:xfrm rot="10800000">
          <a:off x="0" y="974"/>
          <a:ext cx="6364224" cy="2095223"/>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GB" sz="1600" kern="1200"/>
            <a:t>The psychological aspect was an area that I had not </a:t>
          </a:r>
          <a:r>
            <a:rPr lang="en-GB" sz="1600" kern="1200">
              <a:latin typeface="Neue Haas Grotesk Text Pro"/>
            </a:rPr>
            <a:t>been exposed to before this project</a:t>
          </a:r>
          <a:r>
            <a:rPr lang="en-GB" sz="1600" kern="1200"/>
            <a:t>. </a:t>
          </a:r>
          <a:r>
            <a:rPr lang="en-GB" sz="1600" kern="1200">
              <a:latin typeface="Neue Haas Grotesk Text Pro"/>
            </a:rPr>
            <a:t>It</a:t>
          </a:r>
          <a:r>
            <a:rPr lang="en-GB" sz="1600" kern="1200"/>
            <a:t> must be an essential part of </a:t>
          </a:r>
          <a:r>
            <a:rPr lang="en-GB" sz="1600" kern="1200">
              <a:latin typeface="Neue Haas Grotesk Text Pro"/>
            </a:rPr>
            <a:t>my preparation</a:t>
          </a:r>
          <a:r>
            <a:rPr lang="en-GB" sz="1600" kern="1200"/>
            <a:t> for the last 10 minutes of competition.</a:t>
          </a:r>
          <a:endParaRPr lang="en-US" sz="1600" kern="1200"/>
        </a:p>
      </dsp:txBody>
      <dsp:txXfrm rot="10800000">
        <a:off x="0" y="974"/>
        <a:ext cx="6364224" cy="1361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CCF60-B0CD-43EF-A110-9C7B86EB472A}">
      <dsp:nvSpPr>
        <dsp:cNvPr id="0" name=""/>
        <dsp:cNvSpPr/>
      </dsp:nvSpPr>
      <dsp:spPr>
        <a:xfrm>
          <a:off x="1283" y="51044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E82FE7-B4C9-49F1-8C8B-8C708E23F1D1}">
      <dsp:nvSpPr>
        <dsp:cNvPr id="0" name=""/>
        <dsp:cNvSpPr/>
      </dsp:nvSpPr>
      <dsp:spPr>
        <a:xfrm>
          <a:off x="501904" y="98603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The research shows for competitive match,  footballers</a:t>
          </a:r>
          <a:r>
            <a:rPr lang="en-US" sz="1800" kern="1200">
              <a:latin typeface="Neue Haas Grotesk Text Pro"/>
            </a:rPr>
            <a:t> will walk for</a:t>
          </a:r>
          <a:r>
            <a:rPr lang="en-US" sz="1800" kern="1200"/>
            <a:t> 25</a:t>
          </a:r>
          <a:r>
            <a:rPr lang="en-US" sz="1800" kern="1200">
              <a:latin typeface="Neue Haas Grotesk Text Pro"/>
            </a:rPr>
            <a:t>%,</a:t>
          </a:r>
          <a:r>
            <a:rPr lang="en-US" sz="1800" kern="1200"/>
            <a:t> jogging 37</a:t>
          </a:r>
          <a:r>
            <a:rPr lang="en-US" sz="1800" kern="1200">
              <a:latin typeface="Neue Haas Grotesk Text Pro"/>
            </a:rPr>
            <a:t>%, running</a:t>
          </a:r>
          <a:r>
            <a:rPr lang="en-US" sz="1800" kern="1200"/>
            <a:t> at submaximal effort 20%,  </a:t>
          </a:r>
          <a:r>
            <a:rPr lang="en-US" sz="1800" kern="1200">
              <a:latin typeface="Neue Haas Grotesk Text Pro"/>
            </a:rPr>
            <a:t>maximum</a:t>
          </a:r>
          <a:r>
            <a:rPr lang="en-US" sz="1800" kern="1200"/>
            <a:t> effort sprinting for 11%, and 7% of the time moving backwards. Most footballers will cover </a:t>
          </a:r>
          <a:r>
            <a:rPr lang="en-US" sz="1800" kern="1200">
              <a:latin typeface="Neue Haas Grotesk Text Pro"/>
            </a:rPr>
            <a:t>10 km</a:t>
          </a:r>
          <a:r>
            <a:rPr lang="en-US" sz="1800" kern="1200"/>
            <a:t> in a match, but not at one steady pace.</a:t>
          </a:r>
          <a:r>
            <a:rPr lang="en-US" sz="1800" kern="1200">
              <a:latin typeface="Neue Haas Grotesk Text Pro"/>
            </a:rPr>
            <a:t> </a:t>
          </a:r>
          <a:endParaRPr lang="en-US" sz="1800" kern="1200"/>
        </a:p>
      </dsp:txBody>
      <dsp:txXfrm>
        <a:off x="585701" y="1069830"/>
        <a:ext cx="4337991" cy="2693452"/>
      </dsp:txXfrm>
    </dsp:sp>
    <dsp:sp modelId="{F684086F-5A39-4E52-8C98-F256717507D9}">
      <dsp:nvSpPr>
        <dsp:cNvPr id="0" name=""/>
        <dsp:cNvSpPr/>
      </dsp:nvSpPr>
      <dsp:spPr>
        <a:xfrm>
          <a:off x="5508110" y="51044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3D0461-A399-4004-9768-F58CAEAD9596}">
      <dsp:nvSpPr>
        <dsp:cNvPr id="0" name=""/>
        <dsp:cNvSpPr/>
      </dsp:nvSpPr>
      <dsp:spPr>
        <a:xfrm>
          <a:off x="6008730" y="98603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For </a:t>
          </a:r>
          <a:r>
            <a:rPr lang="en-US" sz="1800" kern="1200">
              <a:latin typeface="Neue Haas Grotesk Text Pro"/>
            </a:rPr>
            <a:t>sporting activity</a:t>
          </a:r>
          <a:r>
            <a:rPr lang="en-US" sz="1800" kern="1200"/>
            <a:t>, the body uses</a:t>
          </a:r>
          <a:r>
            <a:rPr lang="en-US" sz="1800" kern="1200">
              <a:latin typeface="Neue Haas Grotesk Text Pro"/>
            </a:rPr>
            <a:t> </a:t>
          </a:r>
          <a:r>
            <a:rPr lang="en-US" sz="1800" kern="1200"/>
            <a:t>the ATP-PC </a:t>
          </a:r>
          <a:r>
            <a:rPr lang="en-US" sz="1800" kern="1200">
              <a:latin typeface="Neue Haas Grotesk Text Pro"/>
            </a:rPr>
            <a:t>system. For</a:t>
          </a:r>
          <a:r>
            <a:rPr lang="en-US" sz="1800" kern="1200"/>
            <a:t> high intensity</a:t>
          </a:r>
          <a:r>
            <a:rPr lang="en-US" sz="1800" kern="1200">
              <a:latin typeface="Neue Haas Grotesk Text Pro"/>
            </a:rPr>
            <a:t> short activity</a:t>
          </a:r>
          <a:r>
            <a:rPr lang="en-US" sz="1800" kern="1200"/>
            <a:t>, the anaerobic system is used and for </a:t>
          </a:r>
          <a:r>
            <a:rPr lang="en-US" sz="1800" kern="1200">
              <a:latin typeface="Neue Haas Grotesk Text Pro"/>
            </a:rPr>
            <a:t>prolonged low intensity activity</a:t>
          </a:r>
          <a:r>
            <a:rPr lang="en-US" sz="1800" kern="1200"/>
            <a:t>, the aerobic system. During long, steady runs</a:t>
          </a:r>
          <a:r>
            <a:rPr lang="en-US" sz="1800" kern="1200">
              <a:latin typeface="Neue Haas Grotesk Text Pro"/>
            </a:rPr>
            <a:t>, the</a:t>
          </a:r>
          <a:r>
            <a:rPr lang="en-US" sz="1800" kern="1200"/>
            <a:t> body only uses the aerobic system</a:t>
          </a:r>
          <a:r>
            <a:rPr lang="en-US" sz="1800" kern="1200">
              <a:latin typeface="Neue Haas Grotesk Text Pro"/>
            </a:rPr>
            <a:t>. It’s</a:t>
          </a:r>
          <a:r>
            <a:rPr lang="en-US" sz="1800" kern="1200"/>
            <a:t> not ideal to focus solely on long</a:t>
          </a:r>
          <a:r>
            <a:rPr lang="en-US" sz="1800" kern="1200">
              <a:latin typeface="Neue Haas Grotesk Text Pro"/>
            </a:rPr>
            <a:t> stamina</a:t>
          </a:r>
          <a:r>
            <a:rPr lang="en-US" sz="1800" kern="1200"/>
            <a:t> runs to prepare for football </a:t>
          </a:r>
          <a:r>
            <a:rPr lang="en-US" sz="1800" kern="1200">
              <a:latin typeface="Neue Haas Grotesk Text Pro"/>
            </a:rPr>
            <a:t>matches, where anaerobic activity is dominent.</a:t>
          </a:r>
          <a:endParaRPr lang="en-US" sz="1800" kern="1200"/>
        </a:p>
      </dsp:txBody>
      <dsp:txXfrm>
        <a:off x="6092527" y="1069830"/>
        <a:ext cx="4337991" cy="2693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675FB-DDC3-4E2D-BB42-D409B670EC54}">
      <dsp:nvSpPr>
        <dsp:cNvPr id="0" name=""/>
        <dsp:cNvSpPr/>
      </dsp:nvSpPr>
      <dsp:spPr>
        <a:xfrm>
          <a:off x="0" y="420941"/>
          <a:ext cx="6830568" cy="227491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t>The physical fitness of a footballer is taken for granted, and footballers  are expected to be fit. 'Fit enough to play a match' is a term that varies for every footballer.</a:t>
          </a:r>
          <a:r>
            <a:rPr lang="en-GB" sz="1700" kern="1200">
              <a:latin typeface="Neue Haas Grotesk Text Pro"/>
            </a:rPr>
            <a:t> </a:t>
          </a:r>
          <a:r>
            <a:rPr lang="en-GB" sz="1700" kern="1200"/>
            <a:t>I used to think the best thing to get fitter would be to go out and run 10k's.</a:t>
          </a:r>
          <a:endParaRPr lang="en-US" sz="1700" kern="1200"/>
        </a:p>
      </dsp:txBody>
      <dsp:txXfrm>
        <a:off x="111052" y="531993"/>
        <a:ext cx="6608464" cy="2052814"/>
      </dsp:txXfrm>
    </dsp:sp>
    <dsp:sp modelId="{7B15C59F-D211-4213-A1BD-5C6958E63C92}">
      <dsp:nvSpPr>
        <dsp:cNvPr id="0" name=""/>
        <dsp:cNvSpPr/>
      </dsp:nvSpPr>
      <dsp:spPr>
        <a:xfrm>
          <a:off x="0" y="2744820"/>
          <a:ext cx="6830568" cy="2274918"/>
        </a:xfrm>
        <a:prstGeom prst="round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latin typeface="Neue Haas Grotesk Text Pro"/>
            </a:rPr>
            <a:t> In</a:t>
          </a:r>
          <a:r>
            <a:rPr lang="en-GB" sz="1700" kern="1200"/>
            <a:t> doing this study</a:t>
          </a:r>
          <a:r>
            <a:rPr lang="en-GB" sz="1700" kern="1200">
              <a:latin typeface="Neue Haas Grotesk Text Pro"/>
            </a:rPr>
            <a:t> I</a:t>
          </a:r>
          <a:r>
            <a:rPr lang="en-GB" sz="1700" kern="1200"/>
            <a:t> </a:t>
          </a:r>
          <a:r>
            <a:rPr lang="en-GB" sz="1700" kern="1200">
              <a:latin typeface="Neue Haas Grotesk Text Pro"/>
            </a:rPr>
            <a:t>discovered</a:t>
          </a:r>
          <a:r>
            <a:rPr lang="en-GB" sz="1700" kern="1200"/>
            <a:t> that  this  technique is not beneficial </a:t>
          </a:r>
          <a:r>
            <a:rPr lang="en-GB" sz="1700" kern="1200">
              <a:latin typeface="Neue Haas Grotesk Text Pro"/>
            </a:rPr>
            <a:t>to me</a:t>
          </a:r>
          <a:r>
            <a:rPr lang="en-GB" sz="1700" kern="1200"/>
            <a:t>.</a:t>
          </a:r>
          <a:r>
            <a:rPr lang="en-GB" sz="1700" kern="1200">
              <a:latin typeface="Neue Haas Grotesk Text Pro"/>
            </a:rPr>
            <a:t> Focusing</a:t>
          </a:r>
          <a:r>
            <a:rPr lang="en-GB" sz="1700" kern="1200"/>
            <a:t> on interval training and using the </a:t>
          </a:r>
          <a:r>
            <a:rPr lang="en-US" sz="1700" kern="1200"/>
            <a:t>anaerobic system is</a:t>
          </a:r>
          <a:r>
            <a:rPr lang="en-US" sz="1700" kern="1200">
              <a:latin typeface="Neue Haas Grotesk Text Pro"/>
            </a:rPr>
            <a:t> </a:t>
          </a:r>
          <a:r>
            <a:rPr lang="en-US" sz="1700" kern="1200"/>
            <a:t>more valuable for a player in my position of </a:t>
          </a:r>
          <a:r>
            <a:rPr lang="en-US" sz="1700" kern="1200" err="1"/>
            <a:t>centre</a:t>
          </a:r>
          <a:r>
            <a:rPr lang="en-US" sz="1700" kern="1200"/>
            <a:t> </a:t>
          </a:r>
          <a:r>
            <a:rPr lang="en-US" sz="1700" kern="1200">
              <a:latin typeface="Neue Haas Grotesk Text Pro"/>
            </a:rPr>
            <a:t>mid</a:t>
          </a:r>
          <a:r>
            <a:rPr lang="en-US" sz="1700" kern="1200"/>
            <a:t>. I now</a:t>
          </a:r>
          <a:r>
            <a:rPr lang="en-US" sz="1700" kern="1200">
              <a:latin typeface="Neue Haas Grotesk Text Pro"/>
            </a:rPr>
            <a:t> </a:t>
          </a:r>
          <a:r>
            <a:rPr lang="en-US" sz="1700" kern="1200"/>
            <a:t>compare my stats against the professional elite footballers. On average, Real Madrid player Toni Kross runs just under 10k a game. Last </a:t>
          </a:r>
          <a:r>
            <a:rPr lang="en-US" sz="1700" kern="1200">
              <a:latin typeface="Neue Haas Grotesk Text Pro"/>
            </a:rPr>
            <a:t>year, I ran</a:t>
          </a:r>
          <a:r>
            <a:rPr lang="en-US" sz="1700" kern="1200"/>
            <a:t> around 11-12 K per game which is close to his figure,</a:t>
          </a:r>
          <a:r>
            <a:rPr lang="en-US" sz="1700" kern="1200">
              <a:latin typeface="Neue Haas Grotesk Text Pro"/>
            </a:rPr>
            <a:t> I</a:t>
          </a:r>
          <a:r>
            <a:rPr lang="en-US" sz="1700" kern="1200"/>
            <a:t> will focus on using more energy when 'on' the ball instead of 'off' the ball.</a:t>
          </a:r>
        </a:p>
      </dsp:txBody>
      <dsp:txXfrm>
        <a:off x="111052" y="2855872"/>
        <a:ext cx="6608464" cy="20528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247DB-36CE-434F-8BDE-85C6D90F39F4}">
      <dsp:nvSpPr>
        <dsp:cNvPr id="0" name=""/>
        <dsp:cNvSpPr/>
      </dsp:nvSpPr>
      <dsp:spPr>
        <a:xfrm>
          <a:off x="0" y="268496"/>
          <a:ext cx="10168127" cy="879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Neue Haas Grotesk Text Pro"/>
            </a:rPr>
            <a:t>With much information available,</a:t>
          </a:r>
          <a:r>
            <a:rPr lang="en-US" sz="1600" kern="1200" dirty="0"/>
            <a:t> I decided to focus on a reputable source of information. The FC Barcelona Website have a well-regarded, detailed and safe reference guide that suited my research needs. Although detailed and complex, every Elite and Team Footballer</a:t>
          </a:r>
          <a:r>
            <a:rPr lang="en-US" sz="1600" kern="1200" dirty="0">
              <a:latin typeface="Neue Haas Grotesk Text Pro"/>
            </a:rPr>
            <a:t> must</a:t>
          </a:r>
          <a:r>
            <a:rPr lang="en-US" sz="1600" kern="1200" dirty="0"/>
            <a:t> have a Dietary strategy.</a:t>
          </a:r>
          <a:r>
            <a:rPr lang="en-US" sz="1600" kern="1200" dirty="0">
              <a:latin typeface="Neue Haas Grotesk Text Pro"/>
            </a:rPr>
            <a:t> </a:t>
          </a:r>
        </a:p>
      </dsp:txBody>
      <dsp:txXfrm>
        <a:off x="42950" y="311446"/>
        <a:ext cx="10082227" cy="793940"/>
      </dsp:txXfrm>
    </dsp:sp>
    <dsp:sp modelId="{D0BD6A8E-B2F8-4C2E-8524-8209354A35F0}">
      <dsp:nvSpPr>
        <dsp:cNvPr id="0" name=""/>
        <dsp:cNvSpPr/>
      </dsp:nvSpPr>
      <dsp:spPr>
        <a:xfrm>
          <a:off x="0" y="1194416"/>
          <a:ext cx="10168127" cy="879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Neue Haas Grotesk Text Pro"/>
            </a:rPr>
            <a:t>This is essential for endurance in the last 10 minutes of Competitive games. </a:t>
          </a:r>
          <a:r>
            <a:rPr lang="en-US" sz="1600" kern="1200" dirty="0"/>
            <a:t>The FC Barcelona breaks down dietary requirements to</a:t>
          </a:r>
          <a:r>
            <a:rPr lang="en-US" sz="1600" kern="1200" dirty="0">
              <a:latin typeface="Neue Haas Grotesk Text Pro"/>
            </a:rPr>
            <a:t> Nutrition</a:t>
          </a:r>
          <a:r>
            <a:rPr lang="en-US" sz="1600" kern="1200" dirty="0"/>
            <a:t> and Fluid Balance.</a:t>
          </a:r>
        </a:p>
      </dsp:txBody>
      <dsp:txXfrm>
        <a:off x="42950" y="1237366"/>
        <a:ext cx="10082227" cy="793940"/>
      </dsp:txXfrm>
    </dsp:sp>
    <dsp:sp modelId="{7A8D9FB0-3382-41C5-81BF-EEC524DDAC45}">
      <dsp:nvSpPr>
        <dsp:cNvPr id="0" name=""/>
        <dsp:cNvSpPr/>
      </dsp:nvSpPr>
      <dsp:spPr>
        <a:xfrm>
          <a:off x="0" y="2120336"/>
          <a:ext cx="10168127" cy="879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Any nutritional/ fluid plan must be personal to the athlete at that time A plan must vary to the needs of the athlete; the activity plan; the fitness of the athlete; the time of year;</a:t>
          </a:r>
          <a:r>
            <a:rPr lang="en-US" sz="1600" kern="1200" dirty="0">
              <a:latin typeface="Neue Haas Grotesk Text Pro"/>
            </a:rPr>
            <a:t> </a:t>
          </a:r>
        </a:p>
      </dsp:txBody>
      <dsp:txXfrm>
        <a:off x="42950" y="2163286"/>
        <a:ext cx="10082227" cy="793940"/>
      </dsp:txXfrm>
    </dsp:sp>
    <dsp:sp modelId="{14758308-C6DF-454F-A9A4-B00CEEC57708}">
      <dsp:nvSpPr>
        <dsp:cNvPr id="0" name=""/>
        <dsp:cNvSpPr/>
      </dsp:nvSpPr>
      <dsp:spPr>
        <a:xfrm>
          <a:off x="0" y="3046256"/>
          <a:ext cx="10168127" cy="879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No one plan fits all !</a:t>
          </a:r>
        </a:p>
      </dsp:txBody>
      <dsp:txXfrm>
        <a:off x="42950" y="3089206"/>
        <a:ext cx="10082227" cy="7939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38E44-E746-4A5A-802E-0D66D266E6C0}">
      <dsp:nvSpPr>
        <dsp:cNvPr id="0" name=""/>
        <dsp:cNvSpPr/>
      </dsp:nvSpPr>
      <dsp:spPr>
        <a:xfrm>
          <a:off x="431417" y="788985"/>
          <a:ext cx="702421" cy="7024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E7E831-B0FF-40E7-BEC7-F127F89D855A}">
      <dsp:nvSpPr>
        <dsp:cNvPr id="0" name=""/>
        <dsp:cNvSpPr/>
      </dsp:nvSpPr>
      <dsp:spPr>
        <a:xfrm>
          <a:off x="2160" y="1877225"/>
          <a:ext cx="1560937" cy="148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100000"/>
            </a:lnSpc>
            <a:spcBef>
              <a:spcPct val="0"/>
            </a:spcBef>
            <a:spcAft>
              <a:spcPct val="35000"/>
            </a:spcAft>
            <a:buNone/>
          </a:pPr>
          <a:r>
            <a:rPr lang="en-GB" sz="1100" kern="1200"/>
            <a:t>Specifically researching for nutritional advice for the last 10 minutes of competition, the most appropriate nutrition is a combination of electrolyte drinks ,</a:t>
          </a:r>
          <a:r>
            <a:rPr lang="en-GB" sz="1100" kern="1200">
              <a:latin typeface="Neue Haas Grotesk Text Pro"/>
            </a:rPr>
            <a:t> </a:t>
          </a:r>
          <a:r>
            <a:rPr lang="en-GB" sz="1100" kern="1200"/>
            <a:t>energy gels or occasional  energy shot drinks.</a:t>
          </a:r>
          <a:endParaRPr lang="en-US" sz="1100" kern="1200"/>
        </a:p>
      </dsp:txBody>
      <dsp:txXfrm>
        <a:off x="2160" y="1877225"/>
        <a:ext cx="1560937" cy="1482890"/>
      </dsp:txXfrm>
    </dsp:sp>
    <dsp:sp modelId="{4BCB5139-E8F7-4CCF-80AC-7DCA1B8F90EC}">
      <dsp:nvSpPr>
        <dsp:cNvPr id="0" name=""/>
        <dsp:cNvSpPr/>
      </dsp:nvSpPr>
      <dsp:spPr>
        <a:xfrm>
          <a:off x="2265519" y="788985"/>
          <a:ext cx="702421" cy="7024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30B7AF-FFF2-40B7-B9AC-FB6699990370}">
      <dsp:nvSpPr>
        <dsp:cNvPr id="0" name=""/>
        <dsp:cNvSpPr/>
      </dsp:nvSpPr>
      <dsp:spPr>
        <a:xfrm>
          <a:off x="1836261" y="1877225"/>
          <a:ext cx="1560937" cy="148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100000"/>
            </a:lnSpc>
            <a:spcBef>
              <a:spcPct val="0"/>
            </a:spcBef>
            <a:spcAft>
              <a:spcPct val="35000"/>
            </a:spcAft>
            <a:buNone/>
          </a:pPr>
          <a:r>
            <a:rPr lang="en-GB" sz="1100" kern="1200">
              <a:latin typeface="Neue Haas Grotesk Text Pro"/>
            </a:rPr>
            <a:t>The</a:t>
          </a:r>
          <a:r>
            <a:rPr lang="en-GB" sz="1100" kern="1200"/>
            <a:t> most essential nutritional support must be a commitment</a:t>
          </a:r>
          <a:r>
            <a:rPr lang="en-GB" sz="1100" kern="1200">
              <a:latin typeface="Neue Haas Grotesk Text Pro"/>
            </a:rPr>
            <a:t>  </a:t>
          </a:r>
          <a:r>
            <a:rPr lang="en-GB" sz="1100" kern="1200"/>
            <a:t>to drink more water </a:t>
          </a:r>
          <a:r>
            <a:rPr lang="en-GB" sz="1100" kern="1200">
              <a:latin typeface="Neue Haas Grotesk Text Pro"/>
            </a:rPr>
            <a:t> pre competition</a:t>
          </a:r>
          <a:r>
            <a:rPr lang="en-GB" sz="1100" kern="1200"/>
            <a:t>, in game, and post competition.</a:t>
          </a:r>
          <a:endParaRPr lang="en-US" sz="1100" kern="1200"/>
        </a:p>
      </dsp:txBody>
      <dsp:txXfrm>
        <a:off x="1836261" y="1877225"/>
        <a:ext cx="1560937" cy="1482890"/>
      </dsp:txXfrm>
    </dsp:sp>
    <dsp:sp modelId="{96FB3AC8-4524-4FC0-A168-15FF746867CC}">
      <dsp:nvSpPr>
        <dsp:cNvPr id="0" name=""/>
        <dsp:cNvSpPr/>
      </dsp:nvSpPr>
      <dsp:spPr>
        <a:xfrm>
          <a:off x="4099621" y="788985"/>
          <a:ext cx="702421" cy="7024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BEA5FB-01CA-48EB-BADF-A14154F67C00}">
      <dsp:nvSpPr>
        <dsp:cNvPr id="0" name=""/>
        <dsp:cNvSpPr/>
      </dsp:nvSpPr>
      <dsp:spPr>
        <a:xfrm>
          <a:off x="3670363" y="1877225"/>
          <a:ext cx="1560937" cy="148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100000"/>
            </a:lnSpc>
            <a:spcBef>
              <a:spcPct val="0"/>
            </a:spcBef>
            <a:spcAft>
              <a:spcPct val="35000"/>
            </a:spcAft>
            <a:buNone/>
          </a:pPr>
          <a:r>
            <a:rPr lang="en-GB" sz="1100" kern="1200"/>
            <a:t>It is  recommended that young athletes drink at least 1 litre of fluids</a:t>
          </a:r>
          <a:r>
            <a:rPr lang="en-GB" sz="1100" kern="1200">
              <a:latin typeface="Neue Haas Grotesk Text Pro"/>
            </a:rPr>
            <a:t> 2 </a:t>
          </a:r>
          <a:r>
            <a:rPr lang="en-GB" sz="1100" kern="1200"/>
            <a:t>hours before exercising, and then another litre  about 15 minutes before the game or practice.</a:t>
          </a:r>
          <a:endParaRPr lang="en-US" sz="1100" kern="1200"/>
        </a:p>
      </dsp:txBody>
      <dsp:txXfrm>
        <a:off x="3670363" y="1877225"/>
        <a:ext cx="1560937" cy="14828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95C43-A157-4228-8C82-86B9C82FE73E}">
      <dsp:nvSpPr>
        <dsp:cNvPr id="0" name=""/>
        <dsp:cNvSpPr/>
      </dsp:nvSpPr>
      <dsp:spPr>
        <a:xfrm>
          <a:off x="1552626" y="1624"/>
          <a:ext cx="3524382" cy="211462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Physical fitness </a:t>
          </a:r>
          <a:r>
            <a:rPr lang="en-US" sz="1600" kern="1200">
              <a:latin typeface="Neue Haas Grotesk Text Pro"/>
            </a:rPr>
            <a:t>appears</a:t>
          </a:r>
          <a:r>
            <a:rPr lang="en-US" sz="1600" kern="1200"/>
            <a:t> </a:t>
          </a:r>
          <a:r>
            <a:rPr lang="en-US" sz="1600" kern="1200">
              <a:latin typeface="Neue Haas Grotesk Text Pro"/>
            </a:rPr>
            <a:t>to be </a:t>
          </a:r>
          <a:r>
            <a:rPr lang="en-US" sz="1600" kern="1200"/>
            <a:t>most important factor for endurance during the final ten minutes of a game/competition.  Psychological preparation is also important as this leads to the ideal positive mental approach for the last 10 minutes.  </a:t>
          </a:r>
        </a:p>
      </dsp:txBody>
      <dsp:txXfrm>
        <a:off x="1552626" y="1624"/>
        <a:ext cx="3524382" cy="2114629"/>
      </dsp:txXfrm>
    </dsp:sp>
    <dsp:sp modelId="{F3B62F08-195B-471C-804F-65EB6C30F8F9}">
      <dsp:nvSpPr>
        <dsp:cNvPr id="0" name=""/>
        <dsp:cNvSpPr/>
      </dsp:nvSpPr>
      <dsp:spPr>
        <a:xfrm>
          <a:off x="5429447" y="1624"/>
          <a:ext cx="3524382" cy="211462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The final 10  minutes are seen as very important in all competition </a:t>
          </a:r>
          <a:r>
            <a:rPr lang="en-US" sz="1600" kern="1200">
              <a:latin typeface="Neue Haas Grotesk Text Pro"/>
            </a:rPr>
            <a:t>by these</a:t>
          </a:r>
          <a:r>
            <a:rPr lang="en-US" sz="1600" kern="1200"/>
            <a:t> elite athletes  where a competition can be won or lost in </a:t>
          </a:r>
          <a:r>
            <a:rPr lang="en-US" sz="1600" kern="1200">
              <a:latin typeface="Neue Haas Grotesk Text Pro"/>
            </a:rPr>
            <a:t>these last few minutes</a:t>
          </a:r>
          <a:r>
            <a:rPr lang="en-US" sz="1600" kern="1200"/>
            <a:t>.</a:t>
          </a:r>
        </a:p>
      </dsp:txBody>
      <dsp:txXfrm>
        <a:off x="5429447" y="1624"/>
        <a:ext cx="3524382" cy="2114629"/>
      </dsp:txXfrm>
    </dsp:sp>
    <dsp:sp modelId="{4502042B-84CB-4789-B42A-1FCAE077EE06}">
      <dsp:nvSpPr>
        <dsp:cNvPr id="0" name=""/>
        <dsp:cNvSpPr/>
      </dsp:nvSpPr>
      <dsp:spPr>
        <a:xfrm>
          <a:off x="1552626" y="2468692"/>
          <a:ext cx="3524382" cy="211462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All </a:t>
          </a:r>
          <a:r>
            <a:rPr lang="en-US" sz="1600" kern="1200">
              <a:latin typeface="Neue Haas Grotesk Text Pro"/>
            </a:rPr>
            <a:t>these athletes emphasised the need</a:t>
          </a:r>
          <a:r>
            <a:rPr lang="en-US" sz="1600" kern="1200"/>
            <a:t> to stay focused for the whole match</a:t>
          </a:r>
          <a:r>
            <a:rPr lang="en-US" sz="1600" kern="1200">
              <a:latin typeface="Neue Haas Grotesk Text Pro"/>
            </a:rPr>
            <a:t>,</a:t>
          </a:r>
          <a:r>
            <a:rPr lang="en-US" sz="1600" kern="1200"/>
            <a:t> </a:t>
          </a:r>
          <a:r>
            <a:rPr lang="en-US" sz="1600" kern="1200">
              <a:latin typeface="Neue Haas Grotesk Text Pro"/>
            </a:rPr>
            <a:t>but to maintain</a:t>
          </a:r>
          <a:r>
            <a:rPr lang="en-US" sz="1600" kern="1200"/>
            <a:t> peak performance</a:t>
          </a:r>
          <a:r>
            <a:rPr lang="en-US" sz="1600" kern="1200">
              <a:latin typeface="Neue Haas Grotesk Text Pro"/>
            </a:rPr>
            <a:t> for</a:t>
          </a:r>
          <a:r>
            <a:rPr lang="en-US" sz="1600" kern="1200"/>
            <a:t> the last 10 minutes to ensure a positive outcome.</a:t>
          </a:r>
        </a:p>
      </dsp:txBody>
      <dsp:txXfrm>
        <a:off x="1552626" y="2468692"/>
        <a:ext cx="3524382" cy="2114629"/>
      </dsp:txXfrm>
    </dsp:sp>
    <dsp:sp modelId="{CA9004B1-1B6A-47D6-9E8E-F18B372D9493}">
      <dsp:nvSpPr>
        <dsp:cNvPr id="0" name=""/>
        <dsp:cNvSpPr/>
      </dsp:nvSpPr>
      <dsp:spPr>
        <a:xfrm>
          <a:off x="5429447" y="2468692"/>
          <a:ext cx="3524382" cy="21146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Ball players</a:t>
          </a:r>
          <a:r>
            <a:rPr lang="en-US" sz="1600" kern="1200">
              <a:latin typeface="Neue Haas Grotesk Text Pro"/>
            </a:rPr>
            <a:t> interviewed</a:t>
          </a:r>
          <a:r>
            <a:rPr lang="en-US" sz="1600" kern="1200"/>
            <a:t> never think of extra time until the final whistle has blown - they 'stay in the moment'.  When Extra Time does occur, their focus</a:t>
          </a:r>
          <a:r>
            <a:rPr lang="en-US" sz="1600" kern="1200">
              <a:latin typeface="Neue Haas Grotesk Text Pro"/>
            </a:rPr>
            <a:t> appears to stay sustained</a:t>
          </a:r>
          <a:r>
            <a:rPr lang="en-US" sz="1600" kern="1200"/>
            <a:t> at the highest level.</a:t>
          </a:r>
        </a:p>
      </dsp:txBody>
      <dsp:txXfrm>
        <a:off x="5429447" y="2468692"/>
        <a:ext cx="3524382" cy="21146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08963-1F5B-4440-82B6-98BE66D8B062}">
      <dsp:nvSpPr>
        <dsp:cNvPr id="0" name=""/>
        <dsp:cNvSpPr/>
      </dsp:nvSpPr>
      <dsp:spPr>
        <a:xfrm>
          <a:off x="0" y="225123"/>
          <a:ext cx="10506456" cy="100343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When preparing for competition, the survey found that all athletes [ball players and cyclists] concentrated on themselves and their own preparation ahead of teammates and coaches/ management.</a:t>
          </a:r>
        </a:p>
      </dsp:txBody>
      <dsp:txXfrm>
        <a:off x="48984" y="274107"/>
        <a:ext cx="10408488" cy="905466"/>
      </dsp:txXfrm>
    </dsp:sp>
    <dsp:sp modelId="{74266AFB-FF7E-469F-82E4-98A7B0264848}">
      <dsp:nvSpPr>
        <dsp:cNvPr id="0" name=""/>
        <dsp:cNvSpPr/>
      </dsp:nvSpPr>
      <dsp:spPr>
        <a:xfrm>
          <a:off x="0" y="1268878"/>
          <a:ext cx="10506456" cy="100343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Most important for</a:t>
          </a:r>
          <a:r>
            <a:rPr lang="en-US" sz="1400" kern="1200">
              <a:latin typeface="Neue Haas Grotesk Text Pro"/>
            </a:rPr>
            <a:t> </a:t>
          </a:r>
          <a:r>
            <a:rPr lang="en-US" sz="1400" kern="1200"/>
            <a:t>preparation</a:t>
          </a:r>
          <a:r>
            <a:rPr lang="en-US" sz="1400" kern="1200">
              <a:latin typeface="Neue Haas Grotesk Text Pro"/>
            </a:rPr>
            <a:t> in</a:t>
          </a:r>
          <a:r>
            <a:rPr lang="en-US" sz="1400" kern="1200"/>
            <a:t> elite competition</a:t>
          </a:r>
          <a:r>
            <a:rPr lang="en-US" sz="1400" kern="1200">
              <a:latin typeface="Neue Haas Grotesk Text Pro"/>
            </a:rPr>
            <a:t>, these</a:t>
          </a:r>
          <a:r>
            <a:rPr lang="en-US" sz="1400" kern="1200"/>
            <a:t> athletes </a:t>
          </a:r>
          <a:r>
            <a:rPr lang="en-US" sz="1400" kern="1200">
              <a:latin typeface="Neue Haas Grotesk Text Pro"/>
            </a:rPr>
            <a:t>are</a:t>
          </a:r>
          <a:r>
            <a:rPr lang="en-US" sz="1400" kern="1200"/>
            <a:t> focusing on their own performance </a:t>
          </a:r>
          <a:r>
            <a:rPr lang="en-US" sz="1400" kern="1200">
              <a:latin typeface="Neue Haas Grotesk Text Pro"/>
            </a:rPr>
            <a:t>once diet and sleep have been managed.-</a:t>
          </a:r>
          <a:r>
            <a:rPr lang="en-US" sz="1400" kern="1200"/>
            <a:t> visualisation, mental rehearsal on details of their own performance - "see it in your mind - do it on the pitch"</a:t>
          </a:r>
        </a:p>
      </dsp:txBody>
      <dsp:txXfrm>
        <a:off x="48984" y="1317862"/>
        <a:ext cx="10408488" cy="905466"/>
      </dsp:txXfrm>
    </dsp:sp>
    <dsp:sp modelId="{1634C572-F0DD-4A63-8616-47FB66F524ED}">
      <dsp:nvSpPr>
        <dsp:cNvPr id="0" name=""/>
        <dsp:cNvSpPr/>
      </dsp:nvSpPr>
      <dsp:spPr>
        <a:xfrm>
          <a:off x="0" y="2312632"/>
          <a:ext cx="10506456" cy="100343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Neue Haas Grotesk Text Pro"/>
            </a:rPr>
            <a:t>All these</a:t>
          </a:r>
          <a:r>
            <a:rPr lang="en-US" sz="1400" kern="1200"/>
            <a:t> respondents stated </a:t>
          </a:r>
          <a:r>
            <a:rPr lang="en-US" sz="1400" kern="1200">
              <a:latin typeface="Neue Haas Grotesk Text Pro"/>
            </a:rPr>
            <a:t>for</a:t>
          </a:r>
          <a:r>
            <a:rPr lang="en-US" sz="1400" kern="1200"/>
            <a:t> elite athletes  </a:t>
          </a:r>
          <a:r>
            <a:rPr lang="en-US" sz="1400" kern="1200">
              <a:latin typeface="Neue Haas Grotesk Text Pro"/>
            </a:rPr>
            <a:t>to compete, </a:t>
          </a:r>
          <a:r>
            <a:rPr lang="en-US" sz="1400" kern="1200"/>
            <a:t>extra sleep pre competition in association with a physical wind down days in advance</a:t>
          </a:r>
          <a:r>
            <a:rPr lang="en-US" sz="1400" kern="1200">
              <a:latin typeface="Neue Haas Grotesk Text Pro"/>
            </a:rPr>
            <a:t> is essential</a:t>
          </a:r>
          <a:r>
            <a:rPr lang="en-US" sz="1400" kern="1200"/>
            <a:t> - "stay fresh and looking forward - always optimistic".</a:t>
          </a:r>
          <a:endParaRPr lang="en-US" sz="1400" kern="1200">
            <a:latin typeface="Neue Haas Grotesk Text Pro"/>
          </a:endParaRPr>
        </a:p>
      </dsp:txBody>
      <dsp:txXfrm>
        <a:off x="48984" y="2361616"/>
        <a:ext cx="10408488" cy="905466"/>
      </dsp:txXfrm>
    </dsp:sp>
    <dsp:sp modelId="{88CE088C-CEAA-4876-8EF2-799153072D69}">
      <dsp:nvSpPr>
        <dsp:cNvPr id="0" name=""/>
        <dsp:cNvSpPr/>
      </dsp:nvSpPr>
      <dsp:spPr>
        <a:xfrm>
          <a:off x="0" y="3356387"/>
          <a:ext cx="10506456" cy="100343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Neue Haas Grotesk Text Pro"/>
            </a:rPr>
            <a:t>These Elite</a:t>
          </a:r>
          <a:r>
            <a:rPr lang="en-US" sz="1400" kern="1200"/>
            <a:t> Athletes appear to prefer to prepare psychologically alone before a big competition.</a:t>
          </a:r>
          <a:r>
            <a:rPr lang="en-US" sz="1400" kern="1200">
              <a:latin typeface="Neue Haas Grotesk Text Pro"/>
            </a:rPr>
            <a:t> There</a:t>
          </a:r>
          <a:r>
            <a:rPr lang="en-US" sz="1400" kern="1200"/>
            <a:t> was strong emphasis on the importance of a specific game plan for a competitor to be given by their coach/ trainer pre competition.  However, relaxation and time spent with family and friends was also ranked highly. Focusing on the impending competition and discussing </a:t>
          </a:r>
          <a:r>
            <a:rPr lang="en-US" sz="1400" kern="1200" err="1"/>
            <a:t>forecoming</a:t>
          </a:r>
          <a:r>
            <a:rPr lang="en-US" sz="1400" kern="1200"/>
            <a:t> events  incessantly is a big negative influence and leads to fatigue and </a:t>
          </a:r>
          <a:r>
            <a:rPr lang="en-US" sz="1400" kern="1200">
              <a:latin typeface="Neue Haas Grotesk Text Pro"/>
            </a:rPr>
            <a:t>anxiety pre competition..</a:t>
          </a:r>
          <a:r>
            <a:rPr lang="en-US" sz="1400" kern="1200"/>
            <a:t>  </a:t>
          </a:r>
        </a:p>
      </dsp:txBody>
      <dsp:txXfrm>
        <a:off x="48984" y="3405371"/>
        <a:ext cx="10408488" cy="9054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2CC76-F333-4320-99AF-3EAC0FEB6131}">
      <dsp:nvSpPr>
        <dsp:cNvPr id="0" name=""/>
        <dsp:cNvSpPr/>
      </dsp:nvSpPr>
      <dsp:spPr>
        <a:xfrm>
          <a:off x="2053" y="310508"/>
          <a:ext cx="4379788" cy="373650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Neue Haas Grotesk Text Pro"/>
            </a:rPr>
            <a:t>The preparation</a:t>
          </a:r>
          <a:r>
            <a:rPr lang="en-US" sz="1800" kern="1200"/>
            <a:t> for a competition by elite athletes</a:t>
          </a:r>
          <a:r>
            <a:rPr lang="en-US" sz="1800" kern="1200">
              <a:latin typeface="Neue Haas Grotesk Text Pro"/>
            </a:rPr>
            <a:t> is</a:t>
          </a:r>
          <a:r>
            <a:rPr lang="en-US" sz="1800" kern="1200"/>
            <a:t> part of </a:t>
          </a:r>
          <a:r>
            <a:rPr lang="en-US" sz="1800" kern="1200">
              <a:latin typeface="Neue Haas Grotesk Text Pro"/>
            </a:rPr>
            <a:t>their</a:t>
          </a:r>
          <a:r>
            <a:rPr lang="en-US" sz="1800" kern="1200"/>
            <a:t> excitement and</a:t>
          </a:r>
          <a:r>
            <a:rPr lang="en-US" sz="1800" kern="1200">
              <a:latin typeface="Neue Haas Grotesk Text Pro"/>
            </a:rPr>
            <a:t> their</a:t>
          </a:r>
          <a:r>
            <a:rPr lang="en-US" sz="1800" kern="1200"/>
            <a:t> enjoyment</a:t>
          </a:r>
          <a:r>
            <a:rPr lang="en-US" sz="1800" kern="1200">
              <a:latin typeface="Neue Haas Grotesk Text Pro"/>
            </a:rPr>
            <a:t>  of competition</a:t>
          </a:r>
          <a:r>
            <a:rPr lang="en-US" sz="1800" kern="1200"/>
            <a:t>. From my limited survey, Elite Athletes appear to control anxiety which</a:t>
          </a:r>
          <a:r>
            <a:rPr lang="en-US" sz="1800" kern="1200">
              <a:latin typeface="Neue Haas Grotesk Text Pro"/>
            </a:rPr>
            <a:t> can</a:t>
          </a:r>
          <a:r>
            <a:rPr lang="en-US" sz="1800" kern="1200"/>
            <a:t> interfere with </a:t>
          </a:r>
          <a:r>
            <a:rPr lang="en-US" sz="1800" kern="1200">
              <a:latin typeface="Neue Haas Grotesk Text Pro"/>
            </a:rPr>
            <a:t>their performance</a:t>
          </a:r>
          <a:r>
            <a:rPr lang="en-US" sz="1800" kern="1200"/>
            <a:t>. These athletes stay positive and relaxed while creating positive environments around them.  - "don't let anxiety feature in preparation" /  "It's all about staying positive before, during and finishing competition".  </a:t>
          </a:r>
        </a:p>
      </dsp:txBody>
      <dsp:txXfrm>
        <a:off x="111492" y="419947"/>
        <a:ext cx="4160910" cy="3517629"/>
      </dsp:txXfrm>
    </dsp:sp>
    <dsp:sp modelId="{EF7941C2-8858-484F-BDE9-3365BC57F13F}">
      <dsp:nvSpPr>
        <dsp:cNvPr id="0" name=""/>
        <dsp:cNvSpPr/>
      </dsp:nvSpPr>
      <dsp:spPr>
        <a:xfrm>
          <a:off x="4819821" y="1635668"/>
          <a:ext cx="928515" cy="108618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819821" y="1852905"/>
        <a:ext cx="649961" cy="651713"/>
      </dsp:txXfrm>
    </dsp:sp>
    <dsp:sp modelId="{A17AB085-4314-4F64-B668-10F11D233F49}">
      <dsp:nvSpPr>
        <dsp:cNvPr id="0" name=""/>
        <dsp:cNvSpPr/>
      </dsp:nvSpPr>
      <dsp:spPr>
        <a:xfrm>
          <a:off x="6133757" y="310508"/>
          <a:ext cx="4379788" cy="3736507"/>
        </a:xfrm>
        <a:prstGeom prst="roundRect">
          <a:avLst>
            <a:gd name="adj" fmla="val 10000"/>
          </a:avLst>
        </a:prstGeom>
        <a:solidFill>
          <a:schemeClr val="accent5">
            <a:hueOff val="17409864"/>
            <a:satOff val="7692"/>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In preparing for a difficult match, and assuming physical fitness, sleep and nutrition are all managed, emotional preparation</a:t>
          </a:r>
          <a:r>
            <a:rPr lang="en-US" sz="1800" kern="1200">
              <a:latin typeface="Neue Haas Grotesk Text Pro"/>
            </a:rPr>
            <a:t> is</a:t>
          </a:r>
          <a:r>
            <a:rPr lang="en-US" sz="1800" kern="1200"/>
            <a:t> seen as the most important preparation for the Final 10 minutes of competition</a:t>
          </a:r>
          <a:r>
            <a:rPr lang="en-US" sz="1800" kern="1200">
              <a:latin typeface="Neue Haas Grotesk Text Pro"/>
            </a:rPr>
            <a:t> by</a:t>
          </a:r>
          <a:r>
            <a:rPr lang="en-US" sz="1800" kern="1200"/>
            <a:t> the athletes surveyed. </a:t>
          </a:r>
        </a:p>
      </dsp:txBody>
      <dsp:txXfrm>
        <a:off x="6243196" y="419947"/>
        <a:ext cx="4160910" cy="35176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9721D-FBEB-4688-B03E-22947FB490FC}">
      <dsp:nvSpPr>
        <dsp:cNvPr id="0" name=""/>
        <dsp:cNvSpPr/>
      </dsp:nvSpPr>
      <dsp:spPr>
        <a:xfrm>
          <a:off x="0" y="559"/>
          <a:ext cx="10506456" cy="130966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D7C54D-50EE-4CE4-9C2B-968A9F9912BE}">
      <dsp:nvSpPr>
        <dsp:cNvPr id="0" name=""/>
        <dsp:cNvSpPr/>
      </dsp:nvSpPr>
      <dsp:spPr>
        <a:xfrm>
          <a:off x="396173" y="295234"/>
          <a:ext cx="720315" cy="7203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1F3F31-BFCB-4232-9D91-1548169564F1}">
      <dsp:nvSpPr>
        <dsp:cNvPr id="0" name=""/>
        <dsp:cNvSpPr/>
      </dsp:nvSpPr>
      <dsp:spPr>
        <a:xfrm>
          <a:off x="1512662" y="559"/>
          <a:ext cx="8993793" cy="1309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606" tIns="138606" rIns="138606" bIns="138606" numCol="1" spcCol="1270" anchor="ctr" anchorCtr="0">
          <a:noAutofit/>
        </a:bodyPr>
        <a:lstStyle/>
        <a:p>
          <a:pPr marL="0" lvl="0" indent="0" algn="l" defTabSz="1066800">
            <a:lnSpc>
              <a:spcPct val="90000"/>
            </a:lnSpc>
            <a:spcBef>
              <a:spcPct val="0"/>
            </a:spcBef>
            <a:spcAft>
              <a:spcPct val="35000"/>
            </a:spcAft>
            <a:buNone/>
          </a:pPr>
          <a:r>
            <a:rPr lang="en-GB" sz="2400" kern="1200" dirty="0"/>
            <a:t>I thoroughly enjoy partaking in this Project. </a:t>
          </a:r>
          <a:endParaRPr lang="en-US" sz="2400" kern="1200" dirty="0"/>
        </a:p>
      </dsp:txBody>
      <dsp:txXfrm>
        <a:off x="1512662" y="559"/>
        <a:ext cx="8993793" cy="1309664"/>
      </dsp:txXfrm>
    </dsp:sp>
    <dsp:sp modelId="{0DAD1CBF-A638-48C3-B00E-CD3110A0D2C0}">
      <dsp:nvSpPr>
        <dsp:cNvPr id="0" name=""/>
        <dsp:cNvSpPr/>
      </dsp:nvSpPr>
      <dsp:spPr>
        <a:xfrm>
          <a:off x="0" y="1637640"/>
          <a:ext cx="10506456" cy="130966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6016D7-2D1C-4B83-A0BB-138962488978}">
      <dsp:nvSpPr>
        <dsp:cNvPr id="0" name=""/>
        <dsp:cNvSpPr/>
      </dsp:nvSpPr>
      <dsp:spPr>
        <a:xfrm>
          <a:off x="396173" y="1932315"/>
          <a:ext cx="720315" cy="7203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09C9B8-ECE4-4F1B-A578-A2FD07C3DB13}">
      <dsp:nvSpPr>
        <dsp:cNvPr id="0" name=""/>
        <dsp:cNvSpPr/>
      </dsp:nvSpPr>
      <dsp:spPr>
        <a:xfrm>
          <a:off x="1512662" y="1637640"/>
          <a:ext cx="8993793" cy="1309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606" tIns="138606" rIns="138606" bIns="138606" numCol="1" spcCol="1270" anchor="ctr" anchorCtr="0">
          <a:noAutofit/>
        </a:bodyPr>
        <a:lstStyle/>
        <a:p>
          <a:pPr marL="0" lvl="0" indent="0" algn="l" defTabSz="1066800">
            <a:lnSpc>
              <a:spcPct val="90000"/>
            </a:lnSpc>
            <a:spcBef>
              <a:spcPct val="0"/>
            </a:spcBef>
            <a:spcAft>
              <a:spcPct val="35000"/>
            </a:spcAft>
            <a:buNone/>
          </a:pPr>
          <a:r>
            <a:rPr lang="en-GB" sz="2400" kern="1200" dirty="0"/>
            <a:t>I found the project to be interesting and beneficial for me as an athlete  and the information </a:t>
          </a:r>
          <a:r>
            <a:rPr lang="en-GB" sz="2400" kern="1200" dirty="0">
              <a:latin typeface="Neue Haas Grotesk Text Pro"/>
            </a:rPr>
            <a:t>researched</a:t>
          </a:r>
          <a:r>
            <a:rPr lang="en-GB" sz="2400" kern="1200" dirty="0"/>
            <a:t> was extremely useful as I peruse my sports career.</a:t>
          </a:r>
          <a:endParaRPr lang="en-US" sz="2400" kern="1200" dirty="0"/>
        </a:p>
      </dsp:txBody>
      <dsp:txXfrm>
        <a:off x="1512662" y="1637640"/>
        <a:ext cx="8993793" cy="1309664"/>
      </dsp:txXfrm>
    </dsp:sp>
    <dsp:sp modelId="{7F6B7760-0143-41C6-9D30-B87B73781372}">
      <dsp:nvSpPr>
        <dsp:cNvPr id="0" name=""/>
        <dsp:cNvSpPr/>
      </dsp:nvSpPr>
      <dsp:spPr>
        <a:xfrm>
          <a:off x="0" y="3274721"/>
          <a:ext cx="10506456" cy="130966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9FE983-4B85-47FD-9751-2E917D7B7714}">
      <dsp:nvSpPr>
        <dsp:cNvPr id="0" name=""/>
        <dsp:cNvSpPr/>
      </dsp:nvSpPr>
      <dsp:spPr>
        <a:xfrm>
          <a:off x="396173" y="3569396"/>
          <a:ext cx="720315" cy="7203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7DC63D-9473-423A-B2F3-1DE98ED437C3}">
      <dsp:nvSpPr>
        <dsp:cNvPr id="0" name=""/>
        <dsp:cNvSpPr/>
      </dsp:nvSpPr>
      <dsp:spPr>
        <a:xfrm>
          <a:off x="1512662" y="3274721"/>
          <a:ext cx="8993793" cy="1309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606" tIns="138606" rIns="138606" bIns="138606" numCol="1" spcCol="1270" anchor="ctr" anchorCtr="0">
          <a:noAutofit/>
        </a:bodyPr>
        <a:lstStyle/>
        <a:p>
          <a:pPr marL="0" lvl="0" indent="0" algn="l" defTabSz="1066800">
            <a:lnSpc>
              <a:spcPct val="90000"/>
            </a:lnSpc>
            <a:spcBef>
              <a:spcPct val="0"/>
            </a:spcBef>
            <a:spcAft>
              <a:spcPct val="35000"/>
            </a:spcAft>
            <a:buNone/>
          </a:pPr>
          <a:r>
            <a:rPr lang="en-GB" sz="2400" kern="1200" dirty="0"/>
            <a:t>I found the nutritional topic very eye-opening as I now know which food types are good for my body and how to use them. </a:t>
          </a:r>
          <a:endParaRPr lang="en-US" sz="2400" kern="1200" dirty="0"/>
        </a:p>
      </dsp:txBody>
      <dsp:txXfrm>
        <a:off x="1512662" y="3274721"/>
        <a:ext cx="8993793" cy="13096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14T14:26:29.841"/>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7632 15804 0 0 0,'5'0'0'0'0,"7"0"0"0"0,16 0 0 0 0,23 0 0 0 0,18 0 0 0 0,17 0 0 0 0,3 0 0 0 0,-2 0 0 0 0,-2 0 0 0 0,-11 0 0 0 0,-12 0 0 0 0,-12 0 0 0 0,-10 0 0 0 0,-6 0 0 0 0,-4 0 0 0 0,2 0 0 0 0,6 0 0 0 0,12 0 0 0 0,2 0 0 0 0,7 0 0 0 0,8 0 0 0 0,8-5 0 0 0,6-2 0 0 0,-1 1 0 0 0,-9 1 0 0 0,-6 1 0 0 0,-10 2 0 0 0,-9 1 0 0 0,-8 1 0 0 0,-4 0 0 0 0,-14 0 0 0 0,-15 0 0 0 0,-13 0 0 0 0,-11 1 0 0 0,-11-1 0 0 0,-16 0 0 0 0,-25 0 0 0 0,-20 0 0 0 0,-20 0 0 0 0,-10-5 0 0 0,-10-2 0 0 0,7 1 0 0 0,1 1 0 0 0,11 1 0 0 0,9-3 0 0 0,8-1 0 0 0,9 1 0 0 0,16 2 0 0 0,13 2 0 0 0,13 1 0 0 0,8 1 0 0 0,15 1 0 0 0,16 0 0 0 0,14 0 0 0 0,21 1 0 0 0,14-1 0 0 0,21 0 0 0 0,13 0 0 0 0,4 0 0 0 0,7 0 0 0 0,4 0 0 0 0,-4 0 0 0 0,-7 0 0 0 0,-13 0 0 0 0,-13 0 0 0 0,-11 0 0 0 0,-8 0 0 0 0,-6 0 0 0 0,-8 5 0 0 0,-12 2 0 0 0,-14-1 0 0 0,-16 4 0 0 0,-15 0 0 0 0,-11 4 0 0 0,-13-1 0 0 0,-17-3 0 0 0,-15 3 0 0 0,-17-2 0 0 0,-15 2 0 0 0,-12 0 0 0 0,7 2 0 0 0,5-2 0 0 0,4-2 0 0 0,11-4 0 0 0,10-2 0 0 0,16-3 0 0 0,12-2 0 0 0,13 0 0 0 0,20 0 0 0 0,22-1 0 0 0,18 1 0 0 0,13-1 0 0 0,19 1 0 0 0,23 0 0 0 0,22-1 0 0 0,16 1 0 0 0,2 0 0 0 0,-1 0 0 0 0,-2 0 0 0 0,-8 1 0 0 0,-14-1 0 0 0,-9 0 0 0 0,-11 0 0 0 0,-9 0 0 0 0,-9 0 0 0 0,-4 0 0 0 0,2 0 0 0 0,10 0 0 0 0,8 0 0 0 0,9 5 0 0 0,0 1 0 0 0,4 0 0 0 0,6 4 0 0 0,1 6 0 0 0,-2-1 0 0 0,-3 2 0 0 0,-7-1 0 0 0,-10-4 0 0 0,-8 2 0 0 0,-6-3 0 0 0,-5-2 0 0 0,-2-3 0 0 0,-1-3 0 0 0,0-1 0 0 0,-1-2 0 0 0,6 0 0 0 0,2-1 0 0 0,34 1 0 0 0,12-1 0 0 0,-5 1 0 0 0,-9 0 0 0 0,-16 4 0 0 0,-17 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14T14:26:29.842"/>
    </inkml:context>
    <inkml:brush xml:id="br0">
      <inkml:brushProperty name="width" value="0.1" units="cm"/>
      <inkml:brushProperty name="height" value="0.1" units="cm"/>
      <inkml:brushProperty name="color" value="#FFFFFF"/>
    </inkml:brush>
  </inkml:definitions>
  <inkml:trace contextRef="#ctx0" brushRef="#br0">7533 15801 0 0 0,'10'0'0'0'0,"18"0"0"0"0,25 0 0 0 0,22 0 0 0 0,24 0 0 0 0,5 0 0 0 0,4 0 0 0 0,-1 0 0 0 0,-8 0 0 0 0,-17 0 0 0 0,-17 0 0 0 0,-15 0 0 0 0,-11 0 0 0 0,-16 0 0 0 0,-18 0 0 0 0,-15 0 0 0 0,-15 0 0 0 0,-18 0 0 0 0,-17 0 0 0 0,-13 0 0 0 0,-15 0 0 0 0,-1 0 0 0 0,-1 0 0 0 0,10 0 0 0 0,4-5 0 0 0,5-1 0 0 0,9-1 0 0 0,10 2 0 0 0,10 2 0 0 0,6 0 0 0 0,5-3 0 0 0,2-1 0 0 0,2 1 0 0 0,-1 1 0 0 0,1 2 0 0 0,-1 1 0 0 0,10 1 0 0 0,13 0 0 0 0,11 2 0 0 0,11-1 0 0 0,7 0 0 0 0,4 5 0 0 0,8 2 0 0 0,2 5 0 0 0,0-1 0 0 0,4-1 0 0 0,-1-2 0 0 0,-3 1 0 0 0,-2 1 0 0 0,-2 2 0 0 0,-3 0 0 0 0,-6 3 0 0 0,-2-2 0 0 0,-5 3 0 0 0,-6 3 0 0 0,-10-2 0 0 0,-10-3 0 0 0,-9-5 0 0 0,-6-3 0 0 0,-4-3 0 0 0,-8-2 0 0 0,-3-1 0 0 0,-9-1 0 0 0,-2 0 0 0 0,-3 1 0 0 0,3-1 0 0 0,-1 0 0 0 0,4 1 0 0 0,5 0 0 0 0,3 0 0 0 0,15 0 0 0 0,15 0 0 0 0,14 0 0 0 0,11 0 0 0 0,8 0 0 0 0,4 0 0 0 0,2 0 0 0 0,2-5 0 0 0,-1-1 0 0 0,-1-1 0 0 0,0 2 0 0 0,-1 2 0 0 0,0 0 0 0 0,0 2 0 0 0,-1 1 0 0 0,0 0 0 0 0,0 0 0 0 0,-10 0 0 0 0,-13 1 0 0 0,-8-6 0 0 0,-8-2 0 0 0,-7-4 0 0 0,-2-5 0 0 0,4-1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14T14:26:29.843"/>
    </inkml:context>
    <inkml:brush xml:id="br0">
      <inkml:brushProperty name="width" value="0.35" units="cm"/>
      <inkml:brushProperty name="height" value="0.35" units="cm"/>
      <inkml:brushProperty name="color" value="#FFFFFF"/>
    </inkml:brush>
  </inkml:definitions>
  <inkml:trace contextRef="#ctx0" brushRef="#br0">7510 15901 0 0 0,'5'0'0'0'0,"26"0"0"0"0,23 0 0 0 0,23 0 0 0 0,17 0 0 0 0,3 0 0 0 0,0 0 0 0 0,-7 0 0 0 0,-14 0 0 0 0,-14 0 0 0 0,-13 0 0 0 0,-20 0 0 0 0,-20 0 0 0 0,-16 0 0 0 0,-12 0 0 0 0,-8 0 0 0 0,-4 0 0 0 0,-2 0 0 0 0,-5 0 0 0 0,-6 0 0 0 0,-1 0 0 0 0,3 0 0 0 0,8-5 0 0 0,5-2 0 0 0,12 1 0 0 0,15 1 0 0 0,12 1 0 0 0,9 2 0 0 0,7 1 0 0 0,8 5 0 0 0,14 3 0 0 0,8 4 0 0 0,15 1 0 0 0,15 4 0 0 0,18-2 0 0 0,16 2 0 0 0,2-2 0 0 0,-4-2 0 0 0,-8 0 0 0 0,-12-1 0 0 0,-19-2 0 0 0,-16-3 0 0 0,-20 2 0 0 0,-13 0 0 0 0,-15-1 0 0 0,-16-2 0 0 0,-12-2 0 0 0,-10 4 0 0 0,-10 0 0 0 0,-10 4 0 0 0,-12 1 0 0 0,-16-3 0 0 0,-17 3 0 0 0,-13-1 0 0 0,-14 3 0 0 0,3-1 0 0 0,5-3 0 0 0,6 2 0 0 0,5-1 0 0 0,15-3 0 0 0,15-2 0 0 0,14-2 0 0 0,12-2 0 0 0,6-2 0 0 0,5 0 0 0 0,3 0 0 0 0,0-1 0 0 0,-1 1 0 0 0,10-1 0 0 0,13 1 0 0 0,16 0 0 0 0,17 0 0 0 0,13 0 0 0 0,14 0 0 0 0,18 0 0 0 0,11 0 0 0 0,16 0 0 0 0,10 0 0 0 0,-3 0 0 0 0,-1 0 0 0 0,-8 0 0 0 0,-6 0 0 0 0,-14 0 0 0 0,-16 0 0 0 0,-13 0 0 0 0,-10 0 0 0 0,-12-5 0 0 0,-16-2 0 0 0,-15 1 0 0 0,-11-4 0 0 0,-9 0 0 0 0,-11 1 0 0 0,-13-2 0 0 0,-10-5 0 0 0,-9 1 0 0 0,-9-2 0 0 0,-2-4 0 0 0,-6-2 0 0 0,-11-3 0 0 0,2 3 0 0 0,2 1 0 0 0,0 4 0 0 0,7 0 0 0 0,11 3 0 0 0,14 4 0 0 0,11-1 0 0 0,10 1 0 0 0,15 4 0 0 0,16 1 0 0 0,15 3 0 0 0,10 7 0 0 0,7 2 0 0 0,10 0 0 0 0,7 0 0 0 0,12-2 0 0 0,17-1 0 0 0,6-2 0 0 0,4 0 0 0 0,-2-1 0 0 0,-4 0 0 0 0,-10 0 0 0 0,-12-1 0 0 0,-10 1 0 0 0,-12 5 0 0 0,-17 2 0 0 0,-15-1 0 0 0,-14-1 0 0 0,-8-2 0 0 0,-11 0 0 0 0,-10 3 0 0 0,-7 1 0 0 0,-11-1 0 0 0,-13 4 0 0 0,-16 5 0 0 0,-11 5 0 0 0,-4-1 0 0 0,1 1 0 0 0,4-3 0 0 0,8-4 0 0 0,16 1 0 0 0,15-2 0 0 0,13-4 0 0 0,10-2 0 0 0,16-3 0 0 0,17-1 0 0 0,14-2 0 0 0,11 0 0 0 0,7-1 0 0 0,8 1 0 0 0,9-1 0 0 0,11 1 0 0 0,2-1 0 0 0,6 1 0 0 0,6 0 0 0 0,8 0 0 0 0,0-5 0 0 0,-4-1 0 0 0,-3-1 0 0 0,-9 2 0 0 0,-11 2 0 0 0,-7 0 0 0 0,-12-3 0 0 0,-7-1 0 0 0,-11 1 0 0 0,-9-4 0 0 0,-4-5 0 0 0,-8 0 0 0 0,-2-2 0 0 0,-5 1 0 0 0,-4 4 0 0 0,-4 4 0 0 0,-3-2 0 0 0,-3 1 0 0 0,0 2 0 0 0,-1 2 0 0 0,0-3 0 0 0,0 0 0 0 0,0 1 0 0 0,0 2 0 0 0,1 2 0 0 0,-1 1 0 0 0,1-4 0 0 0,0 0 0 0 0,0 0 0 0 0,0 1 0 0 0,-1 2 0 0 0,1-4 0 0 0,0-1 0 0 0,0 2 0 0 0,0 1 0 0 0,0 1 0 0 0,-1 2 0 0 0,6-4 0 0 0,1-1 0 0 0,1 1 0 0 0,-3 1 0 0 0,0 2 0 0 0,-2 1 0 0 0,-1 1 0 0 0,4 6 0 0 0,2 2 0 0 0,3 4 0 0 0,2 1 0 0 0,2 3 0 0 0,0-1 0 0 0,-4-2 0 0 0,-2-5 0 0 0,-4 3 0 0 0,4-6 0 0 0,4-8 0 0 0,11-4 0 0 0,5-5 0 0 0,9-1 0 0 0,3-2 0 0 0,4 1 0 0 0,5 3 0 0 0,-1-1 0 0 0,1 1 0 0 0,-3 8 0 0 0,-9 5 0 0 0,-11 7 0 0 0,-10 2 0 0 0,-8-1 0 0 0,0 3 0 0 0,-1 0 0 0 0,2-7 0 0 0,11-5 0 0 0,10-2 0 0 0,12-1 0 0 0,7 1 0 0 0,1 4 0 0 0,-9 3 0 0 0,-5 6 0 0 0,0 0 0 0 0,4-2 0 0 0,6-1 0 0 0,4-3 0 0 0,-6-3 0 0 0,-11 0 0 0 0,-11-2 0 0 0,-9 5 0 0 0,-7 1 0 0 0,1 5 0 0 0,9 0 0 0 0,11-1 0 0 0,11-3 0 0 0,10-3 0 0 0,5-1 0 0 0,0 3 0 0 0,-10 1 0 0 0,-12-1 0 0 0,-11-1 0 0 0,-10-2 0 0 0,-6 4 0 0 0,-3 0 0 0 0,-3 0 0 0 0,4-7 0 0 0,3-4 0 0 0,4-5 0 0 0,6-7 0 0 0,0 0 0 0 0,3-3 0 0 0,3-2 0 0 0,3 6 0 0 0,2 12 0 0 0,2 10 0 0 0,1 10 0 0 0,1 6 0 0 0,-1 5 0 0 0,6-3 0 0 0,1 0 0 0 0,4-5 0 0 0,6-5 0 0 0,5-6 0 0 0,3-4 0 0 0,-2-8 0 0 0,0-4 0 0 0,-5-5 0 0 0,1 0 0 0 0,-9 1 0 0 0,-10 2 0 0 0,-11 4 0 0 0,-8 2 0 0 0,-6 1 0 0 0,-4 2 0 0 0,9 0 0 0 0,12 1 0 0 0,12-5 0 0 0,11-3 0 0 0,8 1 0 0 0,-1-3 0 0 0,2-1 0 0 0,1 1 0 0 0,2 3 0 0 0,1 2 0 0 0,0 1 0 0 0,1 2 0 0 0,-4 6 0 0 0,-2 2 0 0 0,0 0 0 0 0,1-2 0 0 0,2-1 0 0 0,1-1 0 0 0,6-2 0 0 0,7 0 0 0 0,7-6 0 0 0,11-7 0 0 0,9-6 0 0 0,-1 0 0 0 0,4-3 0 0 0,-2-1 0 0 0,-1-3 0 0 0,-7 3 0 0 0,-10 5 0 0 0,-7 6 0 0 0,-7 4 0 0 0,-14 4 0 0 0,-16 2 0 0 0,-14 2 0 0 0,-10 0 0 0 0,-8 0 0 0 0,-3 0 0 0 0,-3 0 0 0 0,0-1 0 0 0,0 0 0 0 0,0 0 0 0 0,1 1 0 0 0,1-2 0 0 0,1 1 0 0 0,-1 0 0 0 0,1 0 0 0 0,0 0 0 0 0,0 0 0 0 0,0 0 0 0 0,0 0 0 0 0,0 0 0 0 0,-1 0 0 0 0,1 0 0 0 0,0 0 0 0 0,0 0 0 0 0,0 0 0 0 0,0 0 0 0 0,-1 0 0 0 0,1 0 0 0 0,5 5 0 0 0,1 2 0 0 0,0-1 0 0 0,4 4 0 0 0,0 0 0 0 0,-1 4 0 0 0,-3-1 0 0 0,3 2 0 0 0,-1-1 0 0 0,-1-3 0 0 0,-2 1 0 0 0,-2 0 0 0 0,-1-4 0 0 0,-1-2 0 0 0,4 2 0 0 0,1 1 0 0 0,-1-2 0 0 0,10-3 0 0 0,11 0 0 0 0,12-3 0 0 0,8 0 0 0 0,8-6 0 0 0,3-2 0 0 0,2-4 0 0 0,2-1 0 0 0,-1 1 0 0 0,1-1 0 0 0,-2 0 0 0 0,0 3 0 0 0,0-2 0 0 0,4 1 0 0 0,2 1 0 0 0,10-1 0 0 0,1-1 0 0 0,8 3 0 0 0,10-2 0 0 0,3-1 0 0 0,1 3 0 0 0,-3-2 0 0 0,-6-1 0 0 0,-4 3 0 0 0,-7 2 0 0 0,-6 3 0 0 0,-6 1 0 0 0,-4 1 0 0 0,-3 1 0 0 0,-1 0 0 0 0,-1 1 0 0 0,0-1 0 0 0,-5 6 0 0 0,-7 5 0 0 0,-5 7 0 0 0,-10 1 0 0 0,-10-4 0 0 0,-8-5 0 0 0,-2 2 0 0 0,-2-1 0 0 0,-3-3 0 0 0,-2-3 0 0 0,-2-2 0 0 0,0-1 0 0 0,-2-2 0 0 0,1 0 0 0 0,-1 0 0 0 0,0-1 0 0 0,1 1 0 0 0,-1-1 0 0 0,1-4 0 0 0,-5-2 0 0 0,-2-4 0 0 0,1-1 0 0 0,0-3 0 0 0,7-3 0 0 0,4 0 0 0 0,5-1 0 0 0,10 2 0 0 0,8 0 0 0 0,9 2 0 0 0,7 4 0 0 0,7 4 0 0 0,4-2 0 0 0,3 0 0 0 0,2 2 0 0 0,-1 3 0 0 0,1 1 0 0 0,5 1 0 0 0,0 2 0 0 0,1 0 0 0 0,2 0 0 0 0,6 0 0 0 0,-1 1 0 0 0,3-1 0 0 0,3 0 0 0 0,7 1 0 0 0,10-1 0 0 0,-2 0 0 0 0,3 0 0 0 0,0 0 0 0 0,3 0 0 0 0,-1 0 0 0 0,-6 0 0 0 0,-11 0 0 0 0,-8 0 0 0 0,-7 0 0 0 0,-5 0 0 0 0,-13 4 0 0 0,-15 3 0 0 0,-19-1 0 0 0,-16 4 0 0 0,-8 1 0 0 0,-8-3 0 0 0,-1-2 0 0 0,3-1 0 0 0,4-3 0 0 0,3-1 0 0 0,4-1 0 0 0,2 0 0 0 0,1-1 0 0 0,1 6 0 0 0,1 1 0 0 0,-1 0 0 0 0,-4 4 0 0 0,-8 0 0 0 0,0-2 0 0 0,0 4 0 0 0,3-2 0 0 0,3-1 0 0 0,3 2 0 0 0,11-1 0 0 0,14-1 0 0 0,14-3 0 0 0,10-3 0 0 0,7-1 0 0 0,5-1 0 0 0,7-1 0 0 0,8-1 0 0 0,11 1 0 0 0,16 0 0 0 0,15-6 0 0 0,24-1 0 0 0,17-4 0 0 0,13-1 0 0 0,-9-3 0 0 0,-5 1 0 0 0,-11-2 0 0 0,-9 2 0 0 0,-18 3 0 0 0,-18 3 0 0 0,-17 4 0 0 0,-13 1 0 0 0,-17 3 0 0 0,-13 5 0 0 0,-13 2 0 0 0,-11 0 0 0 0,-3 4 0 0 0,-4-1 0 0 0,-8 4 0 0 0,-9 4 0 0 0,-8 4 0 0 0,-11 4 0 0 0,-11 1 0 0 0,-14 2 0 0 0,-7 1 0 0 0,-9-5 0 0 0,2-2 0 0 0,3-4 0 0 0,3-6 0 0 0,0 0 0 0 0,7-2 0 0 0,3 1 0 0 0,9 0 0 0 0,7-3 0 0 0,9-3 0 0 0,10-2 0 0 0,7-2 0 0 0,5-1 0 0 0,13-1 0 0 0,15-1 0 0 0,13 1 0 0 0,11-1 0 0 0,1-4 0 0 0,8-2 0 0 0,9-5 0 0 0,8 1 0 0 0,16 1 0 0 0,18 2 0 0 0,20-1 0 0 0,23-6 0 0 0,20 1 0 0 0,-3 3 0 0 0,-1-3 0 0 0,-9 2 0 0 0,-12 3 0 0 0,-15 3 0 0 0,-21 2 0 0 0,-18 2 0 0 0,-16 2 0 0 0,-20 0 0 0 0,-20 0 0 0 0,-16 1 0 0 0,-17-1 0 0 0,-13 1 0 0 0,-16-1 0 0 0,-2 0 0 0 0,-8 0 0 0 0,-1 0 0 0 0,-6 0 0 0 0,-14 0 0 0 0,-9 0 0 0 0,-1 0 0 0 0,-1 0 0 0 0,2 0 0 0 0,-3 0 0 0 0,5 0 0 0 0,9 0 0 0 0,9 0 0 0 0,6 0 0 0 0,11 0 0 0 0,10 0 0 0 0,8 0 0 0 0,16 0 0 0 0,17 0 0 0 0,15 0 0 0 0,11 0 0 0 0,12 0 0 0 0,10 0 0 0 0,14 0 0 0 0,12 0 0 0 0,20 0 0 0 0,14 0 0 0 0,16-5 0 0 0,12-6 0 0 0,-6-2 0 0 0,-4-3 0 0 0,-7 0 0 0 0,-13 4 0 0 0,-13 4 0 0 0,-17-3 0 0 0,-14 2 0 0 0,-12 2 0 0 0,-19 2 0 0 0,-17 2 0 0 0,-16 1 0 0 0,-16 2 0 0 0,-8 0 0 0 0,-15 0 0 0 0,-22 0 0 0 0,-21 6 0 0 0,-13 1 0 0 0,0-1 0 0 0,-7-1 0 0 0,6-1 0 0 0,5 3 0 0 0,6 1 0 0 0,8-1 0 0 0,9-2 0 0 0,13-2 0 0 0,11-1 0 0 0,21-1 0 0 0,21-1 0 0 0,16 0 0 0 0,13 0 0 0 0,13 0 0 0 0,12-1 0 0 0,7 1 0 0 0,7 0 0 0 0,2 0 0 0 0,2 0 0 0 0,-5 0 0 0 0,-2-5 0 0 0,-5-2 0 0 0,-6 1 0 0 0,-16 1 0 0 0,-16 1 0 0 0,-16 2 0 0 0,-17 1 0 0 0,-19 5 0 0 0,-33 8 0 0 0,-33 11 0 0 0,-24 7 0 0 0,-19 3 0 0 0,1 1 0 0 0,-4 0 0 0 0,5-6 0 0 0,6-8 0 0 0,19-2 0 0 0,24-5 0 0 0,25-4 0 0 0,20-3 0 0 0,23-3 0 0 0,23-3 0 0 0,18 0 0 0 0,16-1 0 0 0,14 5 0 0 0,16 2 0 0 0,12 0 0 0 0,10 4 0 0 0,7 0 0 0 0,8-2 0 0 0,9-2 0 0 0,-4-2 0 0 0,-3-1 0 0 0,-8-2 0 0 0,-9-1 0 0 0,-12 0 0 0 0,-13-1 0 0 0,-11 1 0 0 0,-16-1 0 0 0,-19 1 0 0 0,-15 0 0 0 0,-16 0 0 0 0,-14 0 0 0 0,-20 0 0 0 0,-16 0 0 0 0,-19 0 0 0 0,-24 0 0 0 0,-17 0 0 0 0,4 0 0 0 0,5 0 0 0 0,8 0 0 0 0,10 0 0 0 0,17 0 0 0 0,20 0 0 0 0,17 0 0 0 0,16-5 0 0 0,21-2 0 0 0,17-4 0 0 0,19-1 0 0 0,15 2 0 0 0,18 3 0 0 0,19-3 0 0 0,22 1 0 0 0,20-3 0 0 0,15-5 0 0 0,-4 0 0 0 0,-4-1 0 0 0,-7-3 0 0 0,-13-2 0 0 0,-19 2 0 0 0,-18 4 0 0 0,-16 6 0 0 0,-10 5 0 0 0,-12-2 0 0 0,-15 0 0 0 0,-15 7 0 0 0,-12 8 0 0 0,-7 4 0 0 0,0 4 0 0 0,-12 9 0 0 0,-9 7 0 0 0,-2 2 0 0 0,-4 0 0 0 0,-2 1 0 0 0,2-7 0 0 0,-1-2 0 0 0,5-1 0 0 0,4-4 0 0 0,4-1 0 0 0,4-3 0 0 0,3-5 0 0 0,6 1 0 0 0,3-2 0 0 0,10-2 0 0 0,7-8 0 0 0,10-3 0 0 0,3-7 0 0 0,6-2 0 0 0,10-8 0 0 0,11-6 0 0 0,4-3 0 0 0,6-7 0 0 0,6-2 0 0 0,2 0 0 0 0,-1 2 0 0 0,0-3 0 0 0,-4 0 0 0 0,-5 7 0 0 0,-15 8 0 0 0,-18 9 0 0 0,-14 7 0 0 0,-12 5 0 0 0,-9 7 0 0 0,-9 9 0 0 0,-9 1 0 0 0,-8 4 0 0 0,-4 4 0 0 0,2 3 0 0 0,-6 2 0 0 0,-1 1 0 0 0,-2 2 0 0 0,1 0 0 0 0,0-5 0 0 0,1 3 0 0 0,6-3 0 0 0,6-1 0 0 0,12 0 0 0 0,7-3 0 0 0,9-1 0 0 0,12-8 0 0 0,13-7 0 0 0,15-14 0 0 0,9-10 0 0 0,15-7 0 0 0,20-9 0 0 0,23-9 0 0 0,23-6 0 0 0,1-5 0 0 0,-2-3 0 0 0,-6 3 0 0 0,-9 7 0 0 0,-12 6 0 0 0,-19 5 0 0 0,-16 9 0 0 0,-10 9 0 0 0,-17 8 0 0 0,-17 6 0 0 0,-14 4 0 0 0,-9 1 0 0 0,-7 7 0 0 0,-9 6 0 0 0,-13 12 0 0 0,-18 6 0 0 0,-22 7 0 0 0,-21 13 0 0 0,-42 17 0 0 0,-39 12 0 0 0,-32 13 0 0 0,7 4 0 0 0,20-8 0 0 0,19-10 0 0 0,25-8 0 0 0,22-12 0 0 0,30-10 0 0 0,26-9 0 0 0,21-11 0 0 0,19-16 0 0 0,16-14 0 0 0,15-13 0 0 0,14-8 0 0 0,24-11 0 0 0,22-10 0 0 0,30-17 0 0 0,36-18 0 0 0,41-26 0 0 0,13-10 0 0 0,11-10 0 0 0,-7 10 0 0 0,-4 6 0 0 0,-12 5 0 0 0,-20 11 0 0 0,-19 16 0 0 0,-27 16 0 0 0,-19 13 0 0 0,-19 15 0 0 0,-20 7 0 0 0,-11 9 0 0 0,-12 11 0 0 0,-13 7 0 0 0,-8 8 0 0 0,-8 7 0 0 0,-7 6 0 0 0,-6 4 0 0 0,-3 2 0 0 0,-8 2 0 0 0,-12 4 0 0 0,-8 3 0 0 0,-5-2 0 0 0,-2-1 0 0 0,4-1 0 0 0,3-3 0 0 0,5 0 0 0 0,2-1 0 0 0,-2-1 0 0 0,4 0 0 0 0,-2 0 0 0 0,4-1 0 0 0,4-4 0 0 0,3-1 0 0 0,4 0 0 0 0,7-9 0 0 0,13-12 0 0 0,13-11 0 0 0,18-13 0 0 0,14-14 0 0 0,23-11 0 0 0,21-11 0 0 0,28-12 0 0 0,26-13 0 0 0,15-7 0 0 0,-6 6 0 0 0,-8 7 0 0 0,-11 8 0 0 0,-15 10 0 0 0,-22 15 0 0 0,-24 10 0 0 0,-17 11 0 0 0,-22 9 0 0 0,-18 8 0 0 0,-14 4 0 0 0,-11 7 0 0 0,-11 9 0 0 0,-10 6 0 0 0,-7 4 0 0 0,0-1 0 0 0,-6 6 0 0 0,-14 7 0 0 0,1-3 0 0 0,-3-1 0 0 0,2 3 0 0 0,-3 1 0 0 0,6 0 0 0 0,-4 2 0 0 0,-1 1 0 0 0,3-1 0 0 0,-2 2 0 0 0,1-1 0 0 0,3-1 0 0 0,3 2 0 0 0,-2 0 0 0 0,5-3 0 0 0,4-2 0 0 0,1-2 0 0 0,5-2 0 0 0,7-6 0 0 0,16-7 0 0 0,13-12 0 0 0,19-12 0 0 0,19-9 0 0 0,21-8 0 0 0,22-10 0 0 0,21-14 0 0 0,30-18 0 0 0,25-14 0 0 0,19-8 0 0 0,-9 0 0 0 0,-4 6 0 0 0,-8 12 0 0 0,-18 7 0 0 0,-19 14 0 0 0,-22 11 0 0 0,-19 11 0 0 0,-26 10 0 0 0,-23 13 0 0 0,-19 7 0 0 0,-18 12 0 0 0,-15 10 0 0 0,-20 9 0 0 0,-16 8 0 0 0,-13 8 0 0 0,-13 5 0 0 0,-13 7 0 0 0,-17 9 0 0 0,-11 1 0 0 0,-5 3 0 0 0,-4 5 0 0 0,16-8 0 0 0,14-6 0 0 0,15-9 0 0 0,14-10 0 0 0,19-8 0 0 0,17-10 0 0 0,13-7 0 0 0,9-5 0 0 0,10-13 0 0 0,15-10 0 0 0,9-11 0 0 0,9-2 0 0 0,14-2 0 0 0,18-4 0 0 0,16-2 0 0 0,20-7 0 0 0,15-8 0 0 0,4-1 0 0 0,4 1 0 0 0,-4 2 0 0 0,-8 9 0 0 0,-15 3 0 0 0,-13 7 0 0 0,-13 7 0 0 0,-14 10 0 0 0,-17 7 0 0 0,-12 6 0 0 0,-10 2 0 0 0,-10 4 0 0 0,-12 4 0 0 0,-5 4 0 0 0,-13 3 0 0 0,-12 6 0 0 0,-12 8 0 0 0,-13 2 0 0 0,-3-2 0 0 0,4 3 0 0 0,6-2 0 0 0,7-8 0 0 0,9-4 0 0 0,11-8 0 0 0,13-2 0 0 0,9-5 0 0 0,8-10 0 0 0,14-11 0 0 0,6-9 0 0 0,10-2 0 0 0,7-3 0 0 0,11-8 0 0 0,15-10 0 0 0,21-12 0 0 0,24-13 0 0 0,16-11 0 0 0,27-13 0 0 0,14-11 0 0 0,24-9 0 0 0,16-6 0 0 0,18-3 0 0 0,8 2 0 0 0,4 6 0 0 0,-1 12 0 0 0,-21 17 0 0 0,-24 12 0 0 0,-21 12 0 0 0,-25 16 0 0 0,-29 9 0 0 0,-26 11 0 0 0,-19 7 0 0 0,-22 11 0 0 0,-22 6 0 0 0,-16 7 0 0 0,-17 7 0 0 0,-12 4 0 0 0,-11 9 0 0 0,-10 9 0 0 0,-16 7 0 0 0,-13 10 0 0 0,-13 11 0 0 0,-8 13 0 0 0,-9 7 0 0 0,4-6 0 0 0,9-2 0 0 0,6-6 0 0 0,16-10 0 0 0,13-11 0 0 0,13-10 0 0 0,22-12 0 0 0,17-17 0 0 0,16-16 0 0 0,20-12 0 0 0,12-10 0 0 0,6-5 0 0 0,2 2 0 0 0,5 0 0 0 0,0 0 0 0 0,4-1 0 0 0,3 0 0 0 0,-1-1 0 0 0,-3 4 0 0 0,-5 6 0 0 0,-9 2 0 0 0,-4 3 0 0 0,-12 4 0 0 0,-18 8 0 0 0,-28 15 0 0 0,-24 14 0 0 0,-22 18 0 0 0,-22 11 0 0 0,-10 5 0 0 0,0-2 0 0 0,3-2 0 0 0,10-6 0 0 0,11-6 0 0 0,16-12 0 0 0,20-6 0 0 0,13-8 0 0 0,17-7 0 0 0,18-7 0 0 0,14-8 0 0 0,10-4 0 0 0,11-7 0 0 0,5 0 0 0 0,1-3 0 0 0,-1-4 0 0 0,-2 1 0 0 0,2-1 0 0 0,5-1 0 0 0,6-3 0 0 0,-2-3 0 0 0,-3 0 0 0 0,1-2 0 0 0,-3 0 0 0 0,-3 4 0 0 0,-3 2 0 0 0,-3 5 0 0 0,-12 5 0 0 0,-15 5 0 0 0,-12 4 0 0 0,-17 12 0 0 0,-8 10 0 0 0,-4 7 0 0 0,-6 4 0 0 0,-7 3 0 0 0,1-1 0 0 0,3-4 0 0 0,4-2 0 0 0,4-1 0 0 0,8 1 0 0 0,19-4 0 0 0,16-10 0 0 0,21-7 0 0 0,36-15 0 0 0,47-10 0 0 0,49-11 0 0 0,47-10 0 0 0,58-9 0 0 0,13 1 0 0 0,10-2 0 0 0,-25 3 0 0 0,-22 5 0 0 0,-22 5 0 0 0,-29 4 0 0 0,-37 8 0 0 0,-34 4 0 0 0,-32 5 0 0 0,-27 7 0 0 0,-27 4 0 0 0,-26 4 0 0 0,-17 7 0 0 0,-24 8 0 0 0,-19 12 0 0 0,-27 12 0 0 0,-28 9 0 0 0,-27 18 0 0 0,-20 12 0 0 0,-47 28 0 0 0,-40 22 0 0 0,2 0 0 0 0,26-13 0 0 0,20-9 0 0 0,24-8 0 0 0,25-10 0 0 0,27-14 0 0 0,30-20 0 0 0,24-13 0 0 0,18-13 0 0 0,21-11 0 0 0,16-13 0 0 0,19-11 0 0 0,18-9 0 0 0,24-17 0 0 0,27-16 0 0 0,31-20 0 0 0,31-22 0 0 0,42-25 0 0 0,43-17 0 0 0,9-5 0 0 0,14-4 0 0 0,-25 13 0 0 0,-22 14 0 0 0,-29 18 0 0 0,-30 20 0 0 0,-34 14 0 0 0,-31 18 0 0 0,-23 18 0 0 0,-22 8 0 0 0,-20 8 0 0 0,-33 7 0 0 0,-33 14 0 0 0,-27 11 0 0 0,-30 13 0 0 0,-36 10 0 0 0,-28 9 0 0 0,-14 10 0 0 0,-10 0 0 0 0,19-5 0 0 0,15-7 0 0 0,21-6 0 0 0,19-7 0 0 0,21-3 0 0 0,18-7 0 0 0,19-3 0 0 0,20-1 0 0 0,24-3 0 0 0,24-10 0 0 0,23-11 0 0 0,21-10 0 0 0,23-9 0 0 0,20-9 0 0 0,24-10 0 0 0,23-8 0 0 0,18 0 0 0 0,-2 3 0 0 0,-12 4 0 0 0,-15 10 0 0 0,-14 4 0 0 0,-21 8 0 0 0,-21 8 0 0 0,-26 9 0 0 0,-37 22 0 0 0,-38 16 0 0 0,-39 18 0 0 0,-32 14 0 0 0,-28 17 0 0 0,-27 12 0 0 0,-16 11 0 0 0,-14 7 0 0 0,11-11 0 0 0,16-9 0 0 0,19-9 0 0 0,25-15 0 0 0,22-15 0 0 0,22-10 0 0 0,19-15 0 0 0,18-6 0 0 0,16-12 0 0 0,16-9 0 0 0,18-9 0 0 0,22-9 0 0 0,20-12 0 0 0,20-11 0 0 0,22-9 0 0 0,19-12 0 0 0,20-10 0 0 0,6 1 0 0 0,-12 3 0 0 0,-7 2 0 0 0,-15 7 0 0 0,-17 8 0 0 0,-19 7 0 0 0,-16 6 0 0 0,-13 8 0 0 0,-20 10 0 0 0,-18 7 0 0 0,-20 5 0 0 0,-18 4 0 0 0,-23 6 0 0 0,-22 14 0 0 0,-28 12 0 0 0,-26 11 0 0 0,-20 9 0 0 0,-15 5 0 0 0,12-2 0 0 0,11-5 0 0 0,16-6 0 0 0,19-5 0 0 0,24-9 0 0 0,20-5 0 0 0,26-6 0 0 0,25-7 0 0 0,34-14 0 0 0,39-12 0 0 0,38-14 0 0 0,38-11 0 0 0,36-19 0 0 0,32-14 0 0 0,2-5 0 0 0,-19 6 0 0 0,-12 0 0 0 0,-15 8 0 0 0,-21 9 0 0 0,-28 10 0 0 0,-24 7 0 0 0,-21 10 0 0 0,-27 9 0 0 0,-26 9 0 0 0,-33 16 0 0 0,-25 11 0 0 0,-19 13 0 0 0,-23 12 0 0 0,-22 13 0 0 0,-22 12 0 0 0,-19 10 0 0 0,-13 1 0 0 0,5-2 0 0 0,11-4 0 0 0,15-10 0 0 0,15-5 0 0 0,17-7 0 0 0,21-13 0 0 0,19-12 0 0 0,15-5 0 0 0,20-12 0 0 0,24-6 0 0 0,27-14 0 0 0,34-15 0 0 0,41-13 0 0 0,44-9 0 0 0,41-11 0 0 0,15-1 0 0 0,7 0 0 0 0,-17 11 0 0 0,-15 9 0 0 0,-29 6 0 0 0,-14 4 0 0 0,-24 8 0 0 0,-27 7 0 0 0,-21 7 0 0 0,-27 4 0 0 0,-28 9 0 0 0,-31 8 0 0 0,-31 12 0 0 0,-20 7 0 0 0,-18 8 0 0 0,-17 13 0 0 0,-20 12 0 0 0,-17 5 0 0 0,-9 5 0 0 0,8-4 0 0 0,10-4 0 0 0,12-9 0 0 0,20-9 0 0 0,16-7 0 0 0,20-12 0 0 0,17-4 0 0 0,17-13 0 0 0,20-12 0 0 0,33-17 0 0 0,28-15 0 0 0,27-17 0 0 0,11-11 0 0 0,7-4 0 0 0,3-1 0 0 0,-10 9 0 0 0,-3 6 0 0 0,-10 5 0 0 0,-12 6 0 0 0,-21 10 0 0 0,-21 9 0 0 0,-24 8 0 0 0,-24 7 0 0 0,-22 8 0 0 0,-21 15 0 0 0,-18 8 0 0 0,-18 10 0 0 0,-19 9 0 0 0,-18 11 0 0 0,-7 7 0 0 0,7-8 0 0 0,14-3 0 0 0,15-6 0 0 0,18-10 0 0 0,22-12 0 0 0,19-9 0 0 0,30-13 0 0 0,30-11 0 0 0,31-15 0 0 0,39-17 0 0 0,43-17 0 0 0,37-14 0 0 0,18 1 0 0 0,16-3 0 0 0,-9 7 0 0 0,-9 9 0 0 0,-13 5 0 0 0,-22 7 0 0 0,-23 10 0 0 0,-20 7 0 0 0,-20 9 0 0 0,-26 7 0 0 0,-25 6 0 0 0,-26 9 0 0 0,-15 9 0 0 0,-19 3 0 0 0,-16 9 0 0 0,-9 0 0 0 0,-12 7 0 0 0,-2 3 0 0 0,-2 0 0 0 0,-1 1 0 0 0,4-7 0 0 0,10-2 0 0 0,14-1 0 0 0,11-4 0 0 0,13 0 0 0 0,8-5 0 0 0,13-4 0 0 0,19-8 0 0 0,18-11 0 0 0,15-4 0 0 0,11-4 0 0 0,7-5 0 0 0,3 2 0 0 0,-3 3 0 0 0,-11 0 0 0 0,-9 3 0 0 0,-16 3 0 0 0,-25 13 0 0 0,-28 12 0 0 0,-23 12 0 0 0,-12 8 0 0 0,-10 7 0 0 0,-1 1 0 0 0,2-1 0 0 0,4 1 0 0 0,10-5 0 0 0,10-5 0 0 0,9-9 0 0 0,7-7 0 0 0,19-12 0 0 0,23-17 0 0 0,30-21 0 0 0,44-20 0 0 0,52-26 0 0 0,60-19 0 0 0,50-18 0 0 0,50-8 0 0 0,-1 5 0 0 0,-30 20 0 0 0,-29 15 0 0 0,-29 13 0 0 0,-35 14 0 0 0,-30 10 0 0 0,-35 15 0 0 0,-39 12 0 0 0,-45 19 0 0 0,-41 15 0 0 0,-47 20 0 0 0,-61 29 0 0 0,-53 29 0 0 0,-45 23 0 0 0,-9 7 0 0 0,-13 13 0 0 0,20-12 0 0 0,21-12 0 0 0,24-9 0 0 0,30-18 0 0 0,31-18 0 0 0,32-15 0 0 0,26-17 0 0 0,20-8 0 0 0,17-15 0 0 0,14-13 0 0 0,10-11 0 0 0,10-15 0 0 0,9-11 0 0 0,13-14 0 0 0,6-3 0 0 0,8-7 0 0 0,6-3 0 0 0,1 0 0 0 0,-8 1 0 0 0,-6 7 0 0 0,-9 9 0 0 0,-3 12 0 0 0,-6 7 0 0 0,-6 4 0 0 0,-8 7 0 0 0,-16 6 0 0 0,-15 6 0 0 0,-12 3 0 0 0,-20 3 0 0 0,-18 2 0 0 0,-22 0 0 0 0,3 5 0 0 0,-3 2 0 0 0,6 4 0 0 0,9 0 0 0 0,10-2 0 0 0,12-2 0 0 0,23-3 0 0 0,22-3 0 0 0,30 0 0 0 0,28-12 0 0 0,37-19 0 0 0,45-18 0 0 0,47-18 0 0 0,50-21 0 0 0,12-7 0 0 0,-13 8 0 0 0,-14 9 0 0 0,-21 6 0 0 0,-27 11 0 0 0,-30 16 0 0 0,-31 9 0 0 0,-26 11 0 0 0,-31 10 0 0 0,-30 11 0 0 0,-28 11 0 0 0,-23 15 0 0 0,-26 7 0 0 0,-20 9 0 0 0,-15 12 0 0 0,-9 8 0 0 0,-5 3 0 0 0,8-4 0 0 0,7-2 0 0 0,7-1 0 0 0,5-5 0 0 0,9-6 0 0 0,7-6 0 0 0,13-10 0 0 0,11-4 0 0 0,11-7 0 0 0,21-6 0 0 0,19-6 0 0 0,20-3 0 0 0,17-2 0 0 0,11-2 0 0 0,9 0 0 0 0,-1-5 0 0 0,-5-2 0 0 0,-5 1 0 0 0,-6 1 0 0 0,-20 7 0 0 0,-27 13 0 0 0,-38 20 0 0 0,-45 27 0 0 0,-27 20 0 0 0,-24 15 0 0 0,-2-3 0 0 0,3-4 0 0 0,11-5 0 0 0,18-9 0 0 0,22-11 0 0 0,23-17 0 0 0,26-21 0 0 0,26-15 0 0 0,31-19 0 0 0,36-19 0 0 0,35-14 0 0 0,28-10 0 0 0,18-7 0 0 0,27-8 0 0 0,16-7 0 0 0,7-7 0 0 0,-17 5 0 0 0,-16 11 0 0 0,-20 6 0 0 0,-22 14 0 0 0,-24 8 0 0 0,-21 11 0 0 0,-22 4 0 0 0,-12 6 0 0 0,-17 6 0 0 0,-15 4 0 0 0,-12 3 0 0 0,-13 2 0 0 0,-17 6 0 0 0,-16 11 0 0 0,-22 14 0 0 0,-22 10 0 0 0,-18 15 0 0 0,-7 6 0 0 0,2-2 0 0 0,9-6 0 0 0,15-7 0 0 0,15-7 0 0 0,17-5 0 0 0,17-9 0 0 0,22-8 0 0 0,26-8 0 0 0,30-15 0 0 0,36-17 0 0 0,42-19 0 0 0,59-18 0 0 0,67-19 0 0 0,58-16 0 0 0,7-1 0 0 0,-22 14 0 0 0,-27 7 0 0 0,-30 11 0 0 0,-31 11 0 0 0,-37 15 0 0 0,-34 8 0 0 0,-39 9 0 0 0,-48 13 0 0 0,-47 18 0 0 0,-50 17 0 0 0,-38 13 0 0 0,-24 10 0 0 0,-14 11 0 0 0,3-5 0 0 0,7-2 0 0 0,12 0 0 0 0,13-6 0 0 0,10-5 0 0 0,19-5 0 0 0,13-5 0 0 0,15-8 0 0 0,16-3 0 0 0,20-6 0 0 0,29-15 0 0 0,38-19 0 0 0,41-20 0 0 0,30-10 0 0 0,10-1 0 0 0,4 2 0 0 0,-16 4 0 0 0,-2 5 0 0 0,-11 3 0 0 0,-18 7 0 0 0,-18 9 0 0 0,-30 7 0 0 0,-36 10 0 0 0,-33 11 0 0 0,-36 18 0 0 0,-31 15 0 0 0,-8 4 0 0 0,-6 0 0 0 0,-3 1 0 0 0,3-2 0 0 0,17-9 0 0 0,14-6 0 0 0,16-8 0 0 0,20-3 0 0 0,13-5 0 0 0,12-10 0 0 0,15-6 0 0 0,13-8 0 0 0,21-7 0 0 0,21-10 0 0 0,22-12 0 0 0,13-4 0 0 0,9 1 0 0 0,-8 2 0 0 0,-2 2 0 0 0,-10 3 0 0 0,-13 7 0 0 0,-31 9 0 0 0,-36 6 0 0 0,-35 16 0 0 0,-31 12 0 0 0,-13 8 0 0 0,-11 6 0 0 0,-4 1 0 0 0,5 2 0 0 0,10-6 0 0 0,14-1 0 0 0,15-7 0 0 0,12 0 0 0 0,19-4 0 0 0,19-10 0 0 0,21-10 0 0 0,23-14 0 0 0,20-14 0 0 0,11-7 0 0 0,8 0 0 0 0,2 0 0 0 0,-7 3 0 0 0,-6 7 0 0 0,-9 9 0 0 0,-18 9 0 0 0,-26 15 0 0 0,-34 17 0 0 0,-34 21 0 0 0,-26 18 0 0 0,-20 14 0 0 0,-1-1 0 0 0,-4-3 0 0 0,8-2 0 0 0,9-9 0 0 0,17-8 0 0 0,15-13 0 0 0,13-8 0 0 0,19-9 0 0 0,24-13 0 0 0,28-17 0 0 0,34-12 0 0 0,41-23 0 0 0,50-17 0 0 0,58-19 0 0 0,18-6 0 0 0,-14 8 0 0 0,-8 2 0 0 0,-19 9 0 0 0,-22 11 0 0 0,-27 10 0 0 0,-33 14 0 0 0,-29 12 0 0 0,-22 9 0 0 0,-24 7 0 0 0,-33 5 0 0 0,-34 2 0 0 0,-32 10 0 0 0,-22 9 0 0 0,-11 0 0 0 0,-3 7 0 0 0,-3-2 0 0 0,3 0 0 0 0,-11 6 0 0 0,1-3 0 0 0,-1-2 0 0 0,5 1 0 0 0,13-6 0 0 0,12-1 0 0 0,7-4 0 0 0,7 0 0 0 0,6-3 0 0 0,10-4 0 0 0,10 2 0 0 0,8-2 0 0 0,15-2 0 0 0,23-3 0 0 0,31-7 0 0 0,35-13 0 0 0,27-9 0 0 0,48-20 0 0 0,44-13 0 0 0,12-1 0 0 0,-8 3 0 0 0,-6 3 0 0 0,-14 4 0 0 0,-20 5 0 0 0,-21 10 0 0 0,-26 11 0 0 0,-26 9 0 0 0,-39 7 0 0 0,-42 14 0 0 0,-34 11 0 0 0,-34 12 0 0 0,-26 11 0 0 0,-24 8 0 0 0,4 0 0 0 0,-3 2 0 0 0,6-3 0 0 0,7-5 0 0 0,13-5 0 0 0,13-9 0 0 0,16-4 0 0 0,15-8 0 0 0,16-1 0 0 0,25-3 0 0 0,20-5 0 0 0,18-8 0 0 0,20-5 0 0 0,27-6 0 0 0,36-12 0 0 0,20-7 0 0 0,22-3 0 0 0,1-1 0 0 0,-5-1 0 0 0,-13 1 0 0 0,-14 7 0 0 0,-17 2 0 0 0,-22 5 0 0 0,-18 6 0 0 0,-16 5 0 0 0,-20 4 0 0 0,-24 3 0 0 0,-33 1 0 0 0,-36 11 0 0 0,-21 13 0 0 0,-26 13 0 0 0,-23 15 0 0 0,-18 8 0 0 0,-7 4 0 0 0,13-3 0 0 0,8-8 0 0 0,18-3 0 0 0,19-5 0 0 0,19-10 0 0 0,17-6 0 0 0,26-8 0 0 0,36-12 0 0 0,32-18 0 0 0,38-22 0 0 0,42-26 0 0 0,18-18 0 0 0,8-6 0 0 0,1 0 0 0 0,-2 5 0 0 0,-13 5 0 0 0,-17 14 0 0 0,-21 13 0 0 0,-19 13 0 0 0,-19 7 0 0 0,-23 8 0 0 0,-24 6 0 0 0,-26 10 0 0 0,-12 5 0 0 0,-25 12 0 0 0,-5 2 0 0 0,-15 9 0 0 0,-7 4 0 0 0,-3 1 0 0 0,-4 1 0 0 0,9-1 0 0 0,7-1 0 0 0,8-1 0 0 0,11-6 0 0 0,13-2 0 0 0,11-5 0 0 0,17-5 0 0 0,18-6 0 0 0,21-8 0 0 0,17-4 0 0 0,25-11 0 0 0,21-14 0 0 0,29-10 0 0 0,20-9 0 0 0,5-1 0 0 0,-5 3 0 0 0,-10 4 0 0 0,-3 5 0 0 0,-17 9 0 0 0,-163 69 0 0 0,-75 27 0 0 0,-13 8 0 0 0,30-14 0 0 0,41-23 0 0 0,50-22 0 0 0,41-19 0 0 0,29-14 0 0 0,19-9 0 0 0,10-5 0 0 0,4-3 0 0 0,-4 5 0 0 0,-9 3 0 0 0,-8 5 0 0 0,-22 6 0 0 0,-31 12 0 0 0,-23 14 0 0 0,-28 22 0 0 0,-38 30 0 0 0,-43 18 0 0 0,-32 21 0 0 0,-8 3 0 0 0,-8 3 0 0 0,18-6 0 0 0,12-11 0 0 0,18-11 0 0 0,18-14 0 0 0,24-14 0 0 0,23-10 0 0 0,25-17 0 0 0,24-13 0 0 0,28-19 0 0 0,31-18 0 0 0,46-19 0 0 0,48-23 0 0 0,57-19 0 0 0,62-20 0 0 0,57-22 0 0 0,8 1 0 0 0,-31 18 0 0 0,-27 16 0 0 0,-29 15 0 0 0,-36 15 0 0 0,-42 19 0 0 0,-35 12 0 0 0,-48 11 0 0 0,-49 14 0 0 0,-42 18 0 0 0,-42 13 0 0 0,-19 7 0 0 0,-9 2 0 0 0,-9 2 0 0 0,-1-1 0 0 0,2 4 0 0 0,4 1 0 0 0,10-7 0 0 0,4-4 0 0 0,13-1 0 0 0,13-6 0 0 0,12-1 0 0 0,9-4 0 0 0,17-4 0 0 0,21-11 0 0 0,21-9 0 0 0,17-13 0 0 0,18-9 0 0 0,8-3 0 0 0,4-2 0 0 0,1 1 0 0 0,-7 0 0 0 0,-3 2 0 0 0,-7 6 0 0 0,-17 7 0 0 0,-24 8 0 0 0,-29 14 0 0 0,-31 18 0 0 0,-32 15 0 0 0,-26 15 0 0 0,-21 11 0 0 0,-2-7 0 0 0,1-2 0 0 0,7 0 0 0 0,11-10 0 0 0,13-6 0 0 0,14-10 0 0 0,17-5 0 0 0,24-10 0 0 0,36-18 0 0 0,47-18 0 0 0,48-19 0 0 0,49-23 0 0 0,46-19 0 0 0,16-11 0 0 0,-5 6 0 0 0,-11 4 0 0 0,-11 7 0 0 0,-20 11 0 0 0,-26 12 0 0 0,-29 11 0 0 0,-26 14 0 0 0,-29 11 0 0 0,-33 9 0 0 0,-31 7 0 0 0,-28 9 0 0 0,-24 8 0 0 0,-20 13 0 0 0,-23 6 0 0 0,-17 7 0 0 0,-10 3 0 0 0,5-1 0 0 0,7-3 0 0 0,5-2 0 0 0,15-3 0 0 0,17-7 0 0 0,19-3 0 0 0,18-5 0 0 0,20-1 0 0 0,20-3 0 0 0,24-4 0 0 0,21-4 0 0 0,11-3 0 0 0,10-2 0 0 0,0-6 0 0 0,-1-2 0 0 0,-5 0 0 0 0,-3 1 0 0 0,-14 7 0 0 0,-16 8 0 0 0,-18 7 0 0 0,-24 12 0 0 0,-20 10 0 0 0,-16 9 0 0 0,-11 6 0 0 0,-11 4 0 0 0,-1-2 0 0 0,6-2 0 0 0,3-3 0 0 0,11-12 0 0 0,13-6 0 0 0,11-9 0 0 0,14-4 0 0 0,14-9 0 0 0,14-7 0 0 0,19-14 0 0 0,32-20 0 0 0,39-19 0 0 0,49-26 0 0 0,52-26 0 0 0,20-9 0 0 0,20-6 0 0 0,-14 6 0 0 0,-17 8 0 0 0,-22 12 0 0 0,-25 15 0 0 0,-32 17 0 0 0,-31 18 0 0 0,-24 10 0 0 0,-28 12 0 0 0,-28 13 0 0 0,-25 18 0 0 0,-14 6 0 0 0,-16 11 0 0 0,-13 10 0 0 0,-11 9 0 0 0,-7 0 0 0 0,0 3 0 0 0,-1-3 0 0 0,5-4 0 0 0,10-1 0 0 0,7-1 0 0 0,10-9 0 0 0,12-4 0 0 0,10-8 0 0 0,13-7 0 0 0,16-6 0 0 0,17-9 0 0 0,16-10 0 0 0,8-3 0 0 0,12-3 0 0 0,6-5 0 0 0,4 2 0 0 0,-3-1 0 0 0,-8 4 0 0 0,-7 4 0 0 0,-6 4 0 0 0,-14 4 0 0 0,-17 8 0 0 0,-19 8 0 0 0,-12 3 0 0 0,-8 3 0 0 0,-7 4 0 0 0,-8-1 0 0 0,4 0 0 0 0,5-3 0 0 0,4 1 0 0 0,2-3 0 0 0,12-4 0 0 0,14-9 0 0 0,19-9 0 0 0,21-9 0 0 0,25-12 0 0 0,22-5 0 0 0,18-8 0 0 0,1-1 0 0 0,-1 1 0 0 0,-8 2 0 0 0,-9 9 0 0 0,-13 4 0 0 0,-14 6 0 0 0,-21 7 0 0 0,-27 5 0 0 0,-23 10 0 0 0,-20 8 0 0 0,-19 14 0 0 0,-24 11 0 0 0,-19 11 0 0 0,-17 7 0 0 0,-15-1 0 0 0,-4 2 0 0 0,10-5 0 0 0,7 0 0 0 0,8-3 0 0 0,12-5 0 0 0,14-4 0 0 0,15-4 0 0 0,15-7 0 0 0,10-8 0 0 0,14-2 0 0 0,16-4 0 0 0,21-4 0 0 0,23-9 0 0 0,31-13 0 0 0,31-10 0 0 0,23-5 0 0 0,8-3 0 0 0,7-2 0 0 0,1 1 0 0 0,-12 6 0 0 0,-11 3 0 0 0,-19 4 0 0 0,-21 7 0 0 0,-16 5 0 0 0,-23 4 0 0 0,-20 3 0 0 0,-18 1 0 0 0,-23 6 0 0 0,-20 7 0 0 0,-16 6 0 0 0,-17 4 0 0 0,-15 10 0 0 0,6-3 0 0 0,3 0 0 0 0,7-1 0 0 0,8 0 0 0 0,11-5 0 0 0,12-1 0 0 0,25-11 0 0 0,37-11 0 0 0,36-16 0 0 0,35-16 0 0 0,34-17 0 0 0,27-10 0 0 0,5-1 0 0 0,-9 6 0 0 0,-7 5 0 0 0,-17 8 0 0 0,-16 4 0 0 0,-22 9 0 0 0,-17 9 0 0 0,-25 7 0 0 0,-22 6 0 0 0,-24 4 0 0 0,-14 2 0 0 0,-13 0 0 0 0,-10 1 0 0 0,-6-1 0 0 0,-9 1 0 0 0,-9-2 0 0 0,-6 1 0 0 0,0-1 0 0 0,4 0 0 0 0,4 5 0 0 0,10 2 0 0 0,5 4 0 0 0,12 5 0 0 0,18 1 0 0 0,24-3 0 0 0,22-5 0 0 0,23-2 0 0 0,43-14 0 0 0,47-14 0 0 0,51-20 0 0 0,53-17 0 0 0,16-4 0 0 0,-9 4 0 0 0,-18 2 0 0 0,-16 5 0 0 0,-30 7 0 0 0,-30 10 0 0 0,-36 11 0 0 0,-42 10 0 0 0,-38 7 0 0 0,-40 4 0 0 0,-34 3 0 0 0,-30 6 0 0 0,-28 7 0 0 0,-22 11 0 0 0,-20 6 0 0 0,-12 3 0 0 0,-4 0 0 0 0,-1 0 0 0 0,2-1 0 0 0,17-7 0 0 0,17-2 0 0 0,15 0 0 0 0,14 0 0 0 0,19-3 0 0 0,12-1 0 0 0,11-3 0 0 0,14-1 0 0 0,8 4 0 0 0,9 1 0 0 0,8 4 0 0 0,10-3 0 0 0,11-6 0 0 0,8-4 0 0 0,12-6 0 0 0,15-2 0 0 0,19-3 0 0 0,20-2 0 0 0,20 0 0 0 0,21 0 0 0 0,21 0 0 0 0,-1 0 0 0 0,-5 1 0 0 0,-11 0 0 0 0,-18 0 0 0 0,-22-1 0 0 0,-22 1 0 0 0,-22 6 0 0 0,-29 5 0 0 0,-32 7 0 0 0,-28 5 0 0 0,-31 4 0 0 0,-23 6 0 0 0,-25 9 0 0 0,-21 6 0 0 0,-15 6 0 0 0,-12 2 0 0 0,-5-2 0 0 0,16-6 0 0 0,17-6 0 0 0,17-10 0 0 0,20-5 0 0 0,18-8 0 0 0,19-7 0 0 0,17-5 0 0 0,21-5 0 0 0,37-11 0 0 0,41-20 0 0 0,48-20 0 0 0,48-21 0 0 0,43-19 0 0 0,16-4 0 0 0,18-1 0 0 0,-14 11 0 0 0,-12 9 0 0 0,-19 7 0 0 0,-24 10 0 0 0,-34 15 0 0 0,-30 10 0 0 0,-27 10 0 0 0,-37 9 0 0 0,-38 6 0 0 0,-31 5 0 0 0,-33 7 0 0 0,-27 9 0 0 0,-21 10 0 0 0,-14 13 0 0 0,-7 9 0 0 0,11-4 0 0 0,5 2 0 0 0,14-2 0 0 0,12-3 0 0 0,20-3 0 0 0,19-8 0 0 0,16-4 0 0 0,17-1 0 0 0,19-4 0 0 0,22-5 0 0 0,25-6 0 0 0,26-3 0 0 0,29-8 0 0 0,24-9 0 0 0,23-7 0 0 0,4 0 0 0 0,-2-2 0 0 0,-9 3 0 0 0,-17 4 0 0 0,-16 5 0 0 0,-20-2 0 0 0,-37 2 0 0 0,-40 12 0 0 0,-54 20 0 0 0,-52 22 0 0 0,-32 12 0 0 0,-32 17 0 0 0,-17 11 0 0 0,-10 5 0 0 0,18-12 0 0 0,17-9 0 0 0,20-8 0 0 0,20-7 0 0 0,27-15 0 0 0,24-13 0 0 0,26-6 0 0 0,15-6 0 0 0,19-6 0 0 0,11-9 0 0 0,17-10 0 0 0,30-12 0 0 0,42-13 0 0 0,47-19 0 0 0,50-31 0 0 0,59-25 0 0 0,17-9 0 0 0,-14 6 0 0 0,-15 7 0 0 0,-12 13 0 0 0,-28 12 0 0 0,-31 15 0 0 0,-38 18 0 0 0,-34 14 0 0 0,-38 12 0 0 0,-41 10 0 0 0,-42 7 0 0 0,-36 10 0 0 0,-34 9 0 0 0,-36 12 0 0 0,-23 12 0 0 0,-14 4 0 0 0,9 1 0 0 0,8-2 0 0 0,15-3 0 0 0,19-3 0 0 0,25-7 0 0 0,20-8 0 0 0,19-3 0 0 0,30-3 0 0 0,25-5 0 0 0,29-3 0 0 0,25-2 0 0 0,25-3 0 0 0,10 0 0 0 0,6-1 0 0 0,3 0 0 0 0,0 1 0 0 0,-9-1 0 0 0,-15 1 0 0 0,-13-1 0 0 0,-25 1 0 0 0,-29 5 0 0 0,-33 12 0 0 0,-31 2 0 0 0,-25 9 0 0 0,-22 4 0 0 0,-2-3 0 0 0,-1-2 0 0 0,-2-1 0 0 0,-1-4 0 0 0,10-1 0 0 0,8-4 0 0 0,11-5 0 0 0,11-5 0 0 0,13-3 0 0 0,12-3 0 0 0,26-1 0 0 0,31-5 0 0 0,46-13 0 0 0,52-12 0 0 0,60-17 0 0 0,56-14 0 0 0,50-18 0 0 0,5 1 0 0 0,-25 8 0 0 0,-25 6 0 0 0,-30 9 0 0 0,-34 13 0 0 0,-38 10 0 0 0,-36 10 0 0 0,-27 9 0 0 0,-29 6 0 0 0,-29 4 0 0 0,-30 4 0 0 0,-30 5 0 0 0,-29 8 0 0 0,-30 10 0 0 0,-30 12 0 0 0,-19 5 0 0 0,-6 0 0 0 0,12-2 0 0 0,7-3 0 0 0,11-2 0 0 0,15-7 0 0 0,24-8 0 0 0,20-3 0 0 0,19-3 0 0 0,16-5 0 0 0,16 2 0 0 0,18-1 0 0 0,18-2 0 0 0,22-2 0 0 0,27-2 0 0 0,25-2 0 0 0,19 0 0 0 0,8-1 0 0 0,1-1 0 0 0,-7 1 0 0 0,-11-1 0 0 0,-15 1 0 0 0,-14 0 0 0 0,-13 0 0 0 0,-18 0 0 0 0,-25 0 0 0 0,-21 0 0 0 0,-29 0 0 0 0,-25 0 0 0 0,-20 0 0 0 0,-14 0 0 0 0,-14 0 0 0 0,-16 0 0 0 0,-15 5 0 0 0,4 1 0 0 0,8 5 0 0 0,11 6 0 0 0,14 0 0 0 0,17-4 0 0 0,19 2 0 0 0,18-2 0 0 0,25-3 0 0 0,29-4 0 0 0,19-2 0 0 0,29-2 0 0 0,26-2 0 0 0,33-5 0 0 0,28-7 0 0 0,27-11 0 0 0,18-8 0 0 0,-7 3 0 0 0,-16 1 0 0 0,-13 4 0 0 0,-21 7 0 0 0,-25 6 0 0 0,-23 4 0 0 0,-18 4 0 0 0,-27 2 0 0 0,-28 1 0 0 0,-23 0 0 0 0,-21 0 0 0 0,-18 0 0 0 0,-16 0 0 0 0,-15-1 0 0 0,-6 0 0 0 0,6 1 0 0 0,-1 3 0 0 0,6 3 0 0 0,10 4 0 0 0,9 1 0 0 0,11-2 0 0 0,17 2 0 0 0,12-1 0 0 0,15-2 0 0 0,18-2 0 0 0,17-3 0 0 0,27-2 0 0 0,30-7 0 0 0,38-6 0 0 0,20-13 0 0 0,2-6 0 0 0,4-3 0 0 0,-7-1 0 0 0,-10 0 0 0 0,-12 6 0 0 0,-18 3 0 0 0,-19 5 0 0 0,-33 7 0 0 0,-37 5 0 0 0,-33 4 0 0 0,-32 3 0 0 0,-25 1 0 0 0,-21 1 0 0 0,-18 5 0 0 0,-11 7 0 0 0,8 6 0 0 0,6 4 0 0 0,5-1 0 0 0,12 0 0 0 0,15-3 0 0 0,19-5 0 0 0,16 0 0 0 0,24-2 0 0 0,26-4 0 0 0,26-3 0 0 0,29-1 0 0 0,26-3 0 0 0,31-1 0 0 0,28-5 0 0 0,20-7 0 0 0,0-2 0 0 0,-11 2 0 0 0,-15 3 0 0 0,-18-2 0 0 0,-24 1 0 0 0,-20 2 0 0 0,-16 2 0 0 0,-22 3 0 0 0,-24 1 0 0 0,-24 2 0 0 0,-17 0 0 0 0,-22 5 0 0 0,-15 2 0 0 0,-10 10 0 0 0,-6 6 0 0 0,-6 5 0 0 0,-11 3 0 0 0,-3 0 0 0 0,8 1 0 0 0,2-1 0 0 0,9 0 0 0 0,9-1 0 0 0,15-5 0 0 0,14-8 0 0 0,11-5 0 0 0,13-1 0 0 0,17-2 0 0 0,21-2 0 0 0,24-3 0 0 0,21-7 0 0 0,43-7 0 0 0,43-13 0 0 0,24-2 0 0 0,15-2 0 0 0,-4-1 0 0 0,-12 4 0 0 0,-12 1 0 0 0,-22 5 0 0 0,-23 5 0 0 0,-24 5 0 0 0,-40 4 0 0 0,-38 2 0 0 0,-33 2 0 0 0,-32 1 0 0 0,-24 0 0 0 0,-23 10 0 0 0,-17 8 0 0 0,-2 5 0 0 0,1 5 0 0 0,2-4 0 0 0,13 0 0 0 0,16 0 0 0 0,14-5 0 0 0,16-4 0 0 0,25-6 0 0 0,29-5 0 0 0,32-7 0 0 0,33-14 0 0 0,36-15 0 0 0,49-20 0 0 0,46-18 0 0 0,21-2 0 0 0,11-3 0 0 0,-12 11 0 0 0,-15 5 0 0 0,-19 9 0 0 0,-25 12 0 0 0,-26 12 0 0 0,-28 11 0 0 0,-39 8 0 0 0,-44 4 0 0 0,-38 3 0 0 0,-32 6 0 0 0,-27 2 0 0 0,-22 10 0 0 0,-22 6 0 0 0,-13 4 0 0 0,-7 1 0 0 0,19-3 0 0 0,11-2 0 0 0,13 0 0 0 0,15-4 0 0 0,14-6 0 0 0,16-1 0 0 0,14 3 0 0 0,21-2 0 0 0,21-3 0 0 0,16-4 0 0 0,23-4 0 0 0,36-1 0 0 0,42-12 0 0 0,52-10 0 0 0,24-5 0 0 0,31-5 0 0 0,-7 3 0 0 0,-8 1 0 0 0,-14 0 0 0 0,-22 4 0 0 0,-35 5 0 0 0,-34 6 0 0 0,-43 5 0 0 0,-45 2 0 0 0,-43 8 0 0 0,-41 7 0 0 0,-31 7 0 0 0,-27 10 0 0 0,-16 5 0 0 0,4-3 0 0 0,2 3 0 0 0,11-5 0 0 0,13-1 0 0 0,23-2 0 0 0,23-4 0 0 0,19-6 0 0 0,15-6 0 0 0,20-5 0 0 0,17-3 0 0 0,16-2 0 0 0,15-1 0 0 0,24-5 0 0 0,27-6 0 0 0,36-12 0 0 0,19-11 0 0 0,21-10 0 0 0,19-7 0 0 0,-9 5 0 0 0,-13 6 0 0 0,-16 5 0 0 0,-17 8 0 0 0,-23 4 0 0 0,-23 7 0 0 0,-18 5 0 0 0,-23 6 0 0 0,-27 3 0 0 0,-24 2 0 0 0,-22 6 0 0 0,-25 13 0 0 0,-25 8 0 0 0,-22 9 0 0 0,-16 4 0 0 0,4 0 0 0 0,4-1 0 0 0,8-3 0 0 0,14-7 0 0 0,14-3 0 0 0,16-6 0 0 0,17-1 0 0 0,21-4 0 0 0,21-4 0 0 0,29-9 0 0 0,35-9 0 0 0,29-9 0 0 0,25-6 0 0 0,10-4 0 0 0,5-3 0 0 0,2-1 0 0 0,-10 0 0 0 0,-15 5 0 0 0,-19 2 0 0 0,-17 6 0 0 0,-30 4 0 0 0,-35 6 0 0 0,-32 4 0 0 0,-29 8 0 0 0,-25 8 0 0 0,-16 6 0 0 0,-16 6 0 0 0,-6 4 0 0 0,-2 2 0 0 0,-4 0 0 0 0,11-4 0 0 0,11-2 0 0 0,10-5 0 0 0,7-6 0 0 0,14 1 0 0 0,11-4 0 0 0,13-2 0 0 0,15 2 0 0 0,10 0 0 0 0,15-3 0 0 0,21-2 0 0 0,13-2 0 0 0,20-6 0 0 0,32-13 0 0 0,35-13 0 0 0,19-7 0 0 0,23-8 0 0 0,1 5 0 0 0,1-2 0 0 0,-10 6 0 0 0,-14 5 0 0 0,-19 2 0 0 0,-21 5 0 0 0,-21 8 0 0 0,-27 5 0 0 0,-28 5 0 0 0,-27 9 0 0 0,-24 12 0 0 0,-21 10 0 0 0,-9 4 0 0 0,-7 3 0 0 0,-6 6 0 0 0,-2 0 0 0 0,3-1 0 0 0,6-1 0 0 0,11-3 0 0 0,12-7 0 0 0,11-3 0 0 0,8-6 0 0 0,9-1 0 0 0,15-3 0 0 0,14-4 0 0 0,22-9 0 0 0,22-9 0 0 0,22-9 0 0 0,21-11 0 0 0,8 0 0 0 0,4-2 0 0 0,0 1 0 0 0,-3 4 0 0 0,-14 2 0 0 0,-15 0 0 0 0,-14 4 0 0 0,-13 5 0 0 0,-17 5 0 0 0,-24 3 0 0 0,-26 4 0 0 0,-24 7 0 0 0,-19 12 0 0 0,-22 13 0 0 0,-21 17 0 0 0,-36 20 0 0 0,-13 8 0 0 0,-10 7 0 0 0,16-1 0 0 0,12-9 0 0 0,17-7 0 0 0,19-15 0 0 0,23-10 0 0 0,20-13 0 0 0,22-5 0 0 0,21-7 0 0 0,26-10 0 0 0,25-17 0 0 0,33-16 0 0 0,35-23 0 0 0,41-13 0 0 0,36-15 0 0 0,13-4 0 0 0,14-3 0 0 0,7 3 0 0 0,-22 11 0 0 0,-18 8 0 0 0,-23 9 0 0 0,-22 10 0 0 0,-27 12 0 0 0,-26 7 0 0 0,-19 7 0 0 0,-24 8 0 0 0,-22 5 0 0 0,-22 4 0 0 0,-24 2 0 0 0,-34 11 0 0 0,-20 14 0 0 0,-29 17 0 0 0,-24 12 0 0 0,-21 6 0 0 0,-17 3 0 0 0,-13 1 0 0 0,-6-1 0 0 0,0-1 0 0 0,21-11 0 0 0,20-9 0 0 0,19-7 0 0 0,24-10 0 0 0,26-8 0 0 0,20-3 0 0 0,17-3 0 0 0,33-9 0 0 0,36-14 0 0 0,44-16 0 0 0,53-17 0 0 0,43-17 0 0 0,19-7 0 0 0,6-2 0 0 0,3-3 0 0 0,-11 5 0 0 0,-13 10 0 0 0,-24 4 0 0 0,-25 13 0 0 0,-30 7 0 0 0,-24 11 0 0 0,-26 9 0 0 0,-27 6 0 0 0,-25 6 0 0 0,-17 13 0 0 0,-22 9 0 0 0,-20 12 0 0 0,-16 11 0 0 0,-10 2 0 0 0,-3 0 0 0 0,4 1 0 0 0,5-1 0 0 0,5-3 0 0 0,9-10 0 0 0,20-3 0 0 0,17-8 0 0 0,12-2 0 0 0,18-4 0 0 0,17-4 0 0 0,20-4 0 0 0,23-9 0 0 0,28-7 0 0 0,39-13 0 0 0,46-12 0 0 0,22-11 0 0 0,1 4 0 0 0,-3-2 0 0 0,-12 2 0 0 0,-18 8 0 0 0,-22 4 0 0 0,-27 9 0 0 0,-24 6 0 0 0,-29 7 0 0 0,-31 4 0 0 0,-31 3 0 0 0,-32 2 0 0 0,-21 10 0 0 0,-23 9 0 0 0,-20 10 0 0 0,-13 11 0 0 0,-15 8 0 0 0,-12 5 0 0 0,-4-1 0 0 0,21-5 0 0 0,15-5 0 0 0,19-1 0 0 0,17-7 0 0 0,20-4 0 0 0,17-8 0 0 0,13-8 0 0 0,18-6 0 0 0,18-5 0 0 0,24-3 0 0 0,30-6 0 0 0,40-18 0 0 0,51-25 0 0 0,55-23 0 0 0,60-25 0 0 0,20-12 0 0 0,24-6 0 0 0,-19 6 0 0 0,-18 11 0 0 0,-24 13 0 0 0,-46 15 0 0 0,-33 14 0 0 0,-32 12 0 0 0,-33 13 0 0 0,-37 12 0 0 0,-39 9 0 0 0,-32 6 0 0 0,-29 13 0 0 0,-21 15 0 0 0,-21 8 0 0 0,-19 9 0 0 0,-13 7 0 0 0,3-1 0 0 0,2 3 0 0 0,10 2 0 0 0,13-8 0 0 0,15-7 0 0 0,17-5 0 0 0,12-7 0 0 0,14-4 0 0 0,17-6 0 0 0,21-5 0 0 0,24-4 0 0 0,27-14 0 0 0,28-11 0 0 0,25-11 0 0 0,17-7 0 0 0,-2-2 0 0 0,-3 1 0 0 0,-12 2 0 0 0,-16 6 0 0 0,-19 9 0 0 0,-16 7 0 0 0,-30 6 0 0 0,-34 5 0 0 0,-31 11 0 0 0,-45 21 0 0 0,-29 9 0 0 0,-24 13 0 0 0,-21 12 0 0 0,-14 11 0 0 0,-7 2 0 0 0,1 3 0 0 0,19-7 0 0 0,22-11 0 0 0,24-11 0 0 0,25-14 0 0 0,17-9 0 0 0,15-9 0 0 0,21-7 0 0 0,21-12 0 0 0,27-14 0 0 0,26-16 0 0 0,34-22 0 0 0,50-28 0 0 0,63-24 0 0 0,53-30 0 0 0,60-26 0 0 0,48-21 0 0 0,-11 10 0 0 0,-48 29 0 0 0,-45 25 0 0 0,-43 21 0 0 0,-47 23 0 0 0,-46 23 0 0 0,-36 15 0 0 0,-41 14 0 0 0,-36 11 0 0 0,-37 6 0 0 0,-38 9 0 0 0,-25 9 0 0 0,-25 7 0 0 0,-20 10 0 0 0,-21 4 0 0 0,-11 7 0 0 0,-5 5 0 0 0,4 1 0 0 0,13 1 0 0 0,24-7 0 0 0,18-1 0 0 0,14-3 0 0 0,11 3 0 0 0,14-1 0 0 0,15-3 0 0 0,16-2 0 0 0,11-2 0 0 0,14-2 0 0 0,17-6 0 0 0,20-13 0 0 0,29-17 0 0 0,33-19 0 0 0,40-15 0 0 0,21-5 0 0 0,18-6 0 0 0,-1 1 0 0 0,-5 4 0 0 0,-8 5 0 0 0,-21 8 0 0 0,-20 11 0 0 0,-21 8 0 0 0,-18 7 0 0 0,-22 4 0 0 0,-33 7 0 0 0,-35 13 0 0 0,-36 14 0 0 0,-37 15 0 0 0,-33 21 0 0 0,-48 32 0 0 0,-16 15 0 0 0,-13 8 0 0 0,1-3 0 0 0,23-11 0 0 0,24-15 0 0 0,27-13 0 0 0,28-15 0 0 0,28-15 0 0 0,25-15 0 0 0,17-14 0 0 0,18-6 0 0 0,17-5 0 0 0,21-5 0 0 0,24-8 0 0 0,31-14 0 0 0,39-19 0 0 0,41-19 0 0 0,22-9 0 0 0,-4 0 0 0 0,1 1 0 0 0,-8 2 0 0 0,-15 5 0 0 0,-17 8 0 0 0,-25 11 0 0 0,-24 12 0 0 0,-29 11 0 0 0,-34 6 0 0 0,-27 6 0 0 0,-32 11 0 0 0,-28 11 0 0 0,-20 10 0 0 0,-20 11 0 0 0,-14 8 0 0 0,-16 5 0 0 0,-7 3 0 0 0,6-3 0 0 0,14-6 0 0 0,15-6 0 0 0,16-6 0 0 0,21-4 0 0 0,19-8 0 0 0,15-8 0 0 0,26-6 0 0 0,35-16 0 0 0,45-22 0 0 0,48-21 0 0 0,49-22 0 0 0,48-19 0 0 0,14-4 0 0 0,-10 3 0 0 0,-11 7 0 0 0,-20 14 0 0 0,-24 7 0 0 0,-30 15 0 0 0,-30 11 0 0 0,-46 10 0 0 0,-46 16 0 0 0,-43 14 0 0 0,-40 21 0 0 0,-31 17 0 0 0,-20 10 0 0 0,-4 2 0 0 0,7-3 0 0 0,5-1 0 0 0,15-8 0 0 0,14-7 0 0 0,20-5 0 0 0,17-6 0 0 0,14-3 0 0 0,18-6 0 0 0,25-9 0 0 0,22-11 0 0 0,22-10 0 0 0,19-12 0 0 0,38-21 0 0 0,28-8 0 0 0,21-9 0 0 0,0 7 0 0 0,-10 3 0 0 0,-13 5 0 0 0,-19 13 0 0 0,-23 11 0 0 0,-20 11 0 0 0,-26 7 0 0 0,-35 16 0 0 0,-37 16 0 0 0,-48 33 0 0 0,-30 18 0 0 0,-45 35 0 0 0,-36 24 0 0 0,-30 24 0 0 0,4-5 0 0 0,23-13 0 0 0,16-12 0 0 0,18-16 0 0 0,28-19 0 0 0,25-19 0 0 0,27-17 0 0 0,23-19 0 0 0,26-16 0 0 0,28-16 0 0 0,45-24 0 0 0,51-29 0 0 0,49-32 0 0 0,51-31 0 0 0,12-13 0 0 0,-8 6 0 0 0,-12 6 0 0 0,-18 9 0 0 0,-22 11 0 0 0,-25 15 0 0 0,-28 17 0 0 0,-24 18 0 0 0,-24 11 0 0 0,-23 11 0 0 0,-20 8 0 0 0,-21 11 0 0 0,-15 16 0 0 0,-32 19 0 0 0,-33 20 0 0 0,-35 19 0 0 0,-34 18 0 0 0,-12 8 0 0 0,-10 6 0 0 0,13-9 0 0 0,17-12 0 0 0,27-15 0 0 0,16-4 0 0 0,19-14 0 0 0,21-11 0 0 0,30-17 0 0 0,33-17 0 0 0,34-21 0 0 0,34-22 0 0 0,49-20 0 0 0,46-20 0 0 0,43-23 0 0 0,40-13 0 0 0,5-4 0 0 0,2 4 0 0 0,-18 11 0 0 0,-27 13 0 0 0,-26 10 0 0 0,-31 15 0 0 0,-29 13 0 0 0,-26 9 0 0 0,-23 13 0 0 0,-20 5 0 0 0,-21 7 0 0 0,-19 6 0 0 0,-13 5 0 0 0,-14 8 0 0 0,-11 13 0 0 0,-14 15 0 0 0,-27 26 0 0 0,-14 13 0 0 0,-35 30 0 0 0,-40 28 0 0 0,-41 31 0 0 0,-68 79 0 0 0,-56 97 0 0 0,-40 97 0 0 0,14 19 0 0 0,50-32 0 0 0,62-68 0 0 0,49-53 0 0 0,40-53 0 0 0,31-68 0 0 0,34-65 0 0 0,29-50 0 0 0,25-41 0 0 0,25-45 0 0 0,30-71 0 0 0,24-56 0 0 0,30-66 0 0 0,9-26 0 0 0,11-21 0 0 0,2 19 0 0 0,-5 22 0 0 0,-12 23 0 0 0,-12 32 0 0 0,-7 28 0 0 0,-2 25 0 0 0,-4 25 0 0 0,-6 24 0 0 0,1 18 0 0 0,-2 12 0 0 0,3 13 0 0 0,-7 4 0 0 0,-3 7 0 0 0,-3 4 0 0 0,-6-1 0 0 0,3-9 0 0 0,12-21 0 0 0,29-29 0 0 0,48-38 0 0 0,55-35 0 0 0,61-38 0 0 0,58-30 0 0 0,8 3 0 0 0,-26 25 0 0 0,-24 24 0 0 0,-35 29 0 0 0,-37 25 0 0 0,-40 32 0 0 0,-38 22 0 0 0,-29 19 0 0 0,-27 15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14T14:26:29.844"/>
    </inkml:context>
    <inkml:brush xml:id="br0">
      <inkml:brushProperty name="width" value="0.35" units="cm"/>
      <inkml:brushProperty name="height" value="0.35" units="cm"/>
      <inkml:brushProperty name="color" value="#FFFFFF"/>
    </inkml:brush>
  </inkml:definitions>
  <inkml:trace contextRef="#ctx0" brushRef="#br0">13855 16217 0 0 0,'-5'5'0'0'0,"-1"-4"0"0"0,4-1 0 0 0,9-6 0 0 0,12-7 0 0 0,8-2 0 0 0,5-2 0 0 0,1 1 0 0 0,1 3 0 0 0,-11 5 0 0 0,-14 2 0 0 0,-14 4 0 0 0,-16 6 0 0 0,-14 7 0 0 0,-16 8 0 0 0,-19-1 0 0 0,-18 3 0 0 0,-18 2 0 0 0,-12 2 0 0 0,-10 3 0 0 0,7-5 0 0 0,4-1 0 0 0,6-3 0 0 0,14-1 0 0 0,17-4 0 0 0,17-3 0 0 0,15-4 0 0 0,16-8 0 0 0,22-4 0 0 0,29-11 0 0 0,35-18 0 0 0,34-13 0 0 0,26-13 0 0 0,44-26 0 0 0,15-9 0 0 0,-3 2 0 0 0,-5 2 0 0 0,-10 11 0 0 0,-22 10 0 0 0,-24 12 0 0 0,-25 15 0 0 0,-28 10 0 0 0,-17 11 0 0 0,-21 10 0 0 0,-18 10 0 0 0,-14 7 0 0 0,-10 7 0 0 0,-11 12 0 0 0,-9 6 0 0 0,-12 8 0 0 0,-11 8 0 0 0,-15 11 0 0 0,-12 5 0 0 0,-11 7 0 0 0,-12 8 0 0 0,4-6 0 0 0,6-4 0 0 0,11-4 0 0 0,13-7 0 0 0,15-9 0 0 0,14-12 0 0 0,16-7 0 0 0,20-8 0 0 0,17-8 0 0 0,20-11 0 0 0,16-10 0 0 0,21-14 0 0 0,23-12 0 0 0,21-11 0 0 0,14-8 0 0 0,2 2 0 0 0,-3-2 0 0 0,-6 4 0 0 0,-12 6 0 0 0,-16 5 0 0 0,-18 9 0 0 0,-13 10 0 0 0,-15 3 0 0 0,-9 5 0 0 0,-12 4 0 0 0,-14 3 0 0 0,-12 4 0 0 0,-8 0 0 0 0,-5 2 0 0 0,-8 0 0 0 0,-4 4 0 0 0,-4 3 0 0 0,-5-1 0 0 0,-9 3 0 0 0,0 5 0 0 0,-1 1 0 0 0,6 1 0 0 0,5-1 0 0 0,7 1 0 0 0,15-2 0 0 0,16-4 0 0 0,20-8 0 0 0,13-6 0 0 0,13-6 0 0 0,14-7 0 0 0,14-1 0 0 0,10-2 0 0 0,3-3 0 0 0,-7 2 0 0 0,-6 5 0 0 0,-4 4 0 0 0,-7 5 0 0 0,-8 3 0 0 0,-17 2 0 0 0,-18 1 0 0 0,-16 6 0 0 0,-12 6 0 0 0,-23 17 0 0 0,-20 13 0 0 0,-9 9 0 0 0,-8 6 0 0 0,-6 3 0 0 0,1 2 0 0 0,5-5 0 0 0,6-8 0 0 0,9-6 0 0 0,11-11 0 0 0,19-11 0 0 0,19-9 0 0 0,18-7 0 0 0,12-3 0 0 0,9-8 0 0 0,5-8 0 0 0,1-6 0 0 0,6-5 0 0 0,7 2 0 0 0,4 0 0 0 0,0-1 0 0 0,2-2 0 0 0,-4-1 0 0 0,-4 4 0 0 0,-5 1 0 0 0,-4 4 0 0 0,-7 1 0 0 0,-4 2 0 0 0,-11 4 0 0 0,-11 5 0 0 0,-13 2 0 0 0,-7 2 0 0 0,-7 2 0 0 0,-3 1 0 0 0,-2 0 0 0 0,-1-1 0 0 0,1 1 0 0 0,0-1 0 0 0,0 1 0 0 0,1-1 0 0 0,6-5 0 0 0,11-7 0 0 0,8-5 0 0 0,10-1 0 0 0,4-2 0 0 0,6-3 0 0 0,4-2 0 0 0,-4 3 0 0 0,-12 6 0 0 0,-10 4 0 0 0,-9 6 0 0 0,-6 8 0 0 0,-6 3 0 0 0,-2 7 0 0 0,-1 1 0 0 0,0-2 0 0 0,0 2 0 0 0,5 4 0 0 0,8 4 0 0 0,11-2 0 0 0,12-3 0 0 0,10-5 0 0 0,7-5 0 0 0,6-3 0 0 0,2-1 0 0 0,1-2 0 0 0,-4-6 0 0 0,-3-2 0 0 0,1-4 0 0 0,-10 0 0 0 0,-12 2 0 0 0,-11 2 0 0 0,-10 8 0 0 0,-6 9 0 0 0,-15 7 0 0 0,-15 12 0 0 0,-8 5 0 0 0,-19 13 0 0 0,-15 8 0 0 0,-6 4 0 0 0,-1 4 0 0 0,2-1 0 0 0,4-4 0 0 0,8-8 0 0 0,15-11 0 0 0,14-13 0 0 0,18-16 0 0 0,20-13 0 0 0,20-12 0 0 0,15-3 0 0 0,15-3 0 0 0,12 2 0 0 0,15-1 0 0 0,23-6 0 0 0,23-4 0 0 0,23-6 0 0 0,22-12 0 0 0,15-3 0 0 0,14-7 0 0 0,14-4 0 0 0,3 5 0 0 0,-21 6 0 0 0,-19 2 0 0 0,-21 11 0 0 0,-22 5 0 0 0,-26 10 0 0 0,-21 8 0 0 0,-26 8 0 0 0,-25 9 0 0 0,-19 5 0 0 0,-17 1 0 0 0,-16 5 0 0 0,-14 5 0 0 0,-9 4 0 0 0,-13 5 0 0 0,2-4 0 0 0,-2-4 0 0 0,-2-1 0 0 0,2-3 0 0 0,4 1 0 0 0,5-2 0 0 0,4-4 0 0 0,8-2 0 0 0,8-4 0 0 0,8-1 0 0 0,15-1 0 0 0,18-2 0 0 0,13 1 0 0 0,18-1 0 0 0,13 0 0 0 0,15 1 0 0 0,15 0 0 0 0,20 0 0 0 0,0-1 0 0 0,0-4 0 0 0,1-1 0 0 0,-10 0 0 0 0,-14 1 0 0 0,-12 1 0 0 0,-20 2 0 0 0,-20 1 0 0 0,-23 0 0 0 0,-19 1 0 0 0,-19 0 0 0 0,-26 1 0 0 0,-36-1 0 0 0,-37 0 0 0 0,-15 0 0 0 0,-24 0 0 0 0,-24 0 0 0 0,-17 0 0 0 0,-13 0 0 0 0,-7 0 0 0 0,25 0 0 0 0,30 0 0 0 0,34 0 0 0 0,32 0 0 0 0,35 0 0 0 0,27 0 0 0 0,24-5 0 0 0,25-1 0 0 0,29 0 0 0 0,34 0 0 0 0,42 3 0 0 0,46 1 0 0 0,60 0 0 0 0,61 2 0 0 0,61 0 0 0 0,13 0 0 0 0,8 0 0 0 0,-32 1 0 0 0,-30-1 0 0 0,-31 0 0 0 0,-37 0 0 0 0,-40 0 0 0 0,-43 0 0 0 0,-38 0 0 0 0,-28 0 0 0 0,-25 5 0 0 0,-18 7 0 0 0,-17 1 0 0 0,-13-2 0 0 0,-14-2 0 0 0,-17-3 0 0 0,-16 2 0 0 0,-22 0 0 0 0,-37 9 0 0 0,-38 6 0 0 0,-41 4 0 0 0,-8 3 0 0 0,-7 1 0 0 0,18-5 0 0 0,16-2 0 0 0,20-4 0 0 0,22-7 0 0 0,30-5 0 0 0,27-3 0 0 0,24-4 0 0 0,25-1 0 0 0,34-1 0 0 0,36-5 0 0 0,47-2 0 0 0,58-4 0 0 0,104-10 0 0 0,99-6 0 0 0,41 1 0 0 0,-1 6 0 0 0,4 6 0 0 0,-40 5 0 0 0,-30 6 0 0 0,-35 2 0 0 0,-45 2 0 0 0,-49 1 0 0 0,-47 0 0 0 0,-43 0 0 0 0,-49 0 0 0 0,-48 0 0 0 0,-34-1 0 0 0,-32 0 0 0 0,-31 0 0 0 0,-39 0 0 0 0,-36 0 0 0 0,-16 0 0 0 0,-20 0 0 0 0,-45 0 0 0 0,-5 0 0 0 0,1 0 0 0 0,28 0 0 0 0,28 0 0 0 0,28 0 0 0 0,32 0 0 0 0,30 0 0 0 0,28-5 0 0 0,22-1 0 0 0,26-1 0 0 0,29 2 0 0 0,33 2 0 0 0,38 0 0 0 0,50 2 0 0 0,91 1 0 0 0,53 0 0 0 0,52-5 0 0 0,12-1 0 0 0,-25 0 0 0 0,-14-4 0 0 0,-31 0 0 0 0,-30 1 0 0 0,-43 3 0 0 0,-43 2 0 0 0,-41 2 0 0 0,-32 1 0 0 0,-32 1 0 0 0,-38 0 0 0 0,-28 0 0 0 0,-24 1 0 0 0,-18-1 0 0 0,-36 0 0 0 0,-40 1 0 0 0,-29-1 0 0 0,-34 5 0 0 0,-31 6 0 0 0,1 2 0 0 0,-8 3 0 0 0,23 0 0 0 0,15-4 0 0 0,24-4 0 0 0,24-2 0 0 0,29-4 0 0 0,29-1 0 0 0,26-1 0 0 0,31 0 0 0 0,30-1 0 0 0,27 0 0 0 0,32 1 0 0 0,29-1 0 0 0,43 1 0 0 0,36 0 0 0 0,38 0 0 0 0,11 0 0 0 0,13 0 0 0 0,-16 0 0 0 0,-10-5 0 0 0,-12-1 0 0 0,-21-1 0 0 0,-21 2 0 0 0,-18-3 0 0 0,-24-1 0 0 0,-21 1 0 0 0,-17 3 0 0 0,-13 1 0 0 0,-18 7 0 0 0,-17 3 0 0 0,-19 5 0 0 0,-17 11 0 0 0,-22 6 0 0 0,-22 4 0 0 0,-23 6 0 0 0,-24 7 0 0 0,-25 5 0 0 0,-23 4 0 0 0,-21-1 0 0 0,-8-1 0 0 0,10-9 0 0 0,18-6 0 0 0,19-10 0 0 0,20-10 0 0 0,23-7 0 0 0,26-6 0 0 0,22-3 0 0 0,27-2 0 0 0,29-6 0 0 0,26-1 0 0 0,29 0 0 0 0,27-4 0 0 0,50-8 0 0 0,49-8 0 0 0,49-2 0 0 0,11 3 0 0 0,21 1 0 0 0,17 0 0 0 0,11 5 0 0 0,-27 6 0 0 0,-33 5 0 0 0,-34 4 0 0 0,-34 4 0 0 0,-39 2 0 0 0,-34 0 0 0 0,-26 1 0 0 0,-27 1 0 0 0,-29-2 0 0 0,-29 1 0 0 0,-25 0 0 0 0,-17-1 0 0 0,-23 0 0 0 0,-24 0 0 0 0,-17-5 0 0 0,-20-2 0 0 0,-19-4 0 0 0,-10-6 0 0 0,17 1 0 0 0,12 2 0 0 0,18-1 0 0 0,16 2 0 0 0,25-1 0 0 0,18 1 0 0 0,18 2 0 0 0,23 5 0 0 0,24 1 0 0 0,34 4 0 0 0,42-5 0 0 0,61-5 0 0 0,59-7 0 0 0,72-4 0 0 0,63-4 0 0 0,17-2 0 0 0,11 3 0 0 0,-34 6 0 0 0,-39 7 0 0 0,-37 4 0 0 0,-44 5 0 0 0,-44 2 0 0 0,-43 1 0 0 0,-33 2 0 0 0,-40-1 0 0 0,-40 0 0 0 0,-33 0 0 0 0,-35-1 0 0 0,-29 1 0 0 0,-27-1 0 0 0,-20 0 0 0 0,-15 0 0 0 0,-18 0 0 0 0,-12 0 0 0 0,-8 0 0 0 0,6 0 0 0 0,23 5 0 0 0,15 1 0 0 0,16 5 0 0 0,18 1 0 0 0,20 3 0 0 0,19 4 0 0 0,19-1 0 0 0,16-4 0 0 0,17 0 0 0 0,20-1 0 0 0,23-3 0 0 0,24-4 0 0 0,33-3 0 0 0,34-1 0 0 0,31-1 0 0 0,28-2 0 0 0,23 1 0 0 0,19-1 0 0 0,-8 0 0 0 0,-8 1 0 0 0,-19 0 0 0 0,-23 0 0 0 0,-21-1 0 0 0,-25 1 0 0 0,-25-5 0 0 0,-28-1 0 0 0,-27 0 0 0 0,-26 1 0 0 0,-25 1 0 0 0,-23 2 0 0 0,-15 1 0 0 0,-20 0 0 0 0,-19 1 0 0 0,-15 0 0 0 0,4 1 0 0 0,4-1 0 0 0,7 0 0 0 0,18 0 0 0 0,10 0 0 0 0,14 0 0 0 0,15 0 0 0 0,22 0 0 0 0,26 0 0 0 0,30 0 0 0 0,25 0 0 0 0,26 0 0 0 0,24 0 0 0 0,16 0 0 0 0,-2 0 0 0 0,6-5 0 0 0,-2-1 0 0 0,-7 0 0 0 0,-11 0 0 0 0,-17 3 0 0 0,-17 1 0 0 0,-15 0 0 0 0,-15 7 0 0 0,-18 1 0 0 0,-17 1 0 0 0,-18 3 0 0 0,-15 6 0 0 0,-7-1 0 0 0,-11 3 0 0 0,-7 3 0 0 0,-2 2 0 0 0,-7-1 0 0 0,0-1 0 0 0,-4-3 0 0 0,5 0 0 0 0,5-4 0 0 0,8-3 0 0 0,8-4 0 0 0,7-3 0 0 0,16-2 0 0 0,16-2 0 0 0,16 0 0 0 0,15-1 0 0 0,19 0 0 0 0,17 1 0 0 0,19-6 0 0 0,20-1 0 0 0,9-4 0 0 0,1-1 0 0 0,-3 2 0 0 0,-4 3 0 0 0,-10 2 0 0 0,-15-3 0 0 0,-16 1 0 0 0,-12 0 0 0 0,-21 2 0 0 0,-23 2 0 0 0,-24 1 0 0 0,-22 2 0 0 0,-20 0 0 0 0,-23 0 0 0 0,-18 0 0 0 0,-20 0 0 0 0,-15 1 0 0 0,-14-1 0 0 0,10 5 0 0 0,13 2 0 0 0,15-1 0 0 0,16-1 0 0 0,19-1 0 0 0,20-2 0 0 0,13-1 0 0 0,21 0 0 0 0,18-1 0 0 0,26-1 0 0 0,25-4 0 0 0,19-7 0 0 0,15-6 0 0 0,8-5 0 0 0,-1-4 0 0 0,-4-1 0 0 0,-11 3 0 0 0,-8 1 0 0 0,-9 5 0 0 0,-9 5 0 0 0,-12 0 0 0 0,-21 3 0 0 0,-22 3 0 0 0,-35 3 0 0 0,-38 2 0 0 0,-26 2 0 0 0,-23 1 0 0 0,-25 0 0 0 0,-14 1 0 0 0,7 0 0 0 0,11-1 0 0 0,13 0 0 0 0,19 1 0 0 0,27-1 0 0 0,23 0 0 0 0,20 0 0 0 0,24 0 0 0 0,25 0 0 0 0,25-5 0 0 0,32-7 0 0 0,33-6 0 0 0,35-5 0 0 0,23 2 0 0 0,20-1 0 0 0,3 3 0 0 0,-2 0 0 0 0,-6 4 0 0 0,-14 3 0 0 0,-17 5 0 0 0,-26 3 0 0 0,-25 2 0 0 0,-21 2 0 0 0,-30 0 0 0 0,-30 1 0 0 0,-29 0 0 0 0,-29 0 0 0 0,-29-1 0 0 0,-29 0 0 0 0,-9 1 0 0 0,-17-1 0 0 0,0 0 0 0 0,6 0 0 0 0,6 0 0 0 0,11 0 0 0 0,22 0 0 0 0,17 0 0 0 0,18 0 0 0 0,15 0 0 0 0,11-5 0 0 0,18-2 0 0 0,16 1 0 0 0,20-4 0 0 0,17 0 0 0 0,37 1 0 0 0,43 3 0 0 0,41 2 0 0 0,40 1 0 0 0,16 2 0 0 0,18 1 0 0 0,10 0 0 0 0,-21 1 0 0 0,-22-1 0 0 0,-29 1 0 0 0,-28-1 0 0 0,-27 0 0 0 0,-27 0 0 0 0,-23 0 0 0 0,-27 0 0 0 0,-24 0 0 0 0,-18 0 0 0 0,-22 0 0 0 0,-22 5 0 0 0,-21 2 0 0 0,-27 4 0 0 0,-28 6 0 0 0,-25 4 0 0 0,-17 4 0 0 0,-4-2 0 0 0,13 0 0 0 0,14-4 0 0 0,17-1 0 0 0,21-3 0 0 0,25-4 0 0 0,21-3 0 0 0,17-5 0 0 0,16 4 0 0 0,19 0 0 0 0,21-1 0 0 0,13-2 0 0 0,24-1 0 0 0,24-2 0 0 0,19 0 0 0 0,5-1 0 0 0,1 0 0 0 0,0 0 0 0 0,-7-1 0 0 0,-9 1 0 0 0,-11 0 0 0 0,-14 0 0 0 0,-11 0 0 0 0,-17 0 0 0 0,-18 0 0 0 0,-21 0 0 0 0,-12 0 0 0 0,-18 0 0 0 0,-11 0 0 0 0,-11 0 0 0 0,-5 0 0 0 0,0 0 0 0 0,2 0 0 0 0,2 0 0 0 0,8 0 0 0 0,9-5 0 0 0,7-2 0 0 0,16-4 0 0 0,18-1 0 0 0,19 2 0 0 0,34-2 0 0 0,28 1 0 0 0,32 2 0 0 0,32-3 0 0 0,24 2 0 0 0,18 2 0 0 0,-6 2 0 0 0,-12-3 0 0 0,-20 1 0 0 0,-17 1 0 0 0,-27 2 0 0 0,-23 2 0 0 0,-20 1 0 0 0,-19-4 0 0 0,-21 0 0 0 0,-22-1 0 0 0,-20-2 0 0 0,-10-1 0 0 0,-13 2 0 0 0,-14 2 0 0 0,-15 2 0 0 0,-13 2 0 0 0,-17 1 0 0 0,1 0 0 0 0,0 2 0 0 0,2-1 0 0 0,5 1 0 0 0,16-1 0 0 0,16 0 0 0 0,16 0 0 0 0,11 0 0 0 0,19 0 0 0 0,18 5 0 0 0,15 2 0 0 0,16-1 0 0 0,19-1 0 0 0,21 4 0 0 0,20 0 0 0 0,20 3 0 0 0,12 0 0 0 0,-3 3 0 0 0,-7-1 0 0 0,-12-3 0 0 0,-11-4 0 0 0,-11 3 0 0 0,-13-1 0 0 0,-21-2 0 0 0,-27-2 0 0 0,-21-2 0 0 0,-14-1 0 0 0,-12-2 0 0 0,-11 0 0 0 0,-12 0 0 0 0,-7-1 0 0 0,-1-4 0 0 0,0-2 0 0 0,1 1 0 0 0,2 0 0 0 0,7 3 0 0 0,8 1 0 0 0,7 0 0 0 0,5 2 0 0 0,14 0 0 0 0,21 0 0 0 0,16 5 0 0 0,14 2 0 0 0,8 0 0 0 0,7 3 0 0 0,7 0 0 0 0,-1 4 0 0 0,1-1 0 0 0,-3 2 0 0 0,-5-1 0 0 0,-5-3 0 0 0,-8 1 0 0 0,-5-1 0 0 0,-11-2 0 0 0,-14-3 0 0 0,-11-3 0 0 0,-9-1 0 0 0,-11-1 0 0 0,-5-2 0 0 0,-6 1 0 0 0,-7-1 0 0 0,1-4 0 0 0,4-2 0 0 0,3 0 0 0 0,5 2 0 0 0,3 2 0 0 0,12 0 0 0 0,15 2 0 0 0,13 1 0 0 0,10 0 0 0 0,13 0 0 0 0,11 0 0 0 0,8 5 0 0 0,11 2 0 0 0,10 0 0 0 0,3-2 0 0 0,-1-1 0 0 0,2-2 0 0 0,-1-1 0 0 0,-4-1 0 0 0,-8 0 0 0 0,-10 0 0 0 0,-8 0 0 0 0,-17 0 0 0 0,-22-1 0 0 0,-32 1 0 0 0,-26 0 0 0 0,-44 0 0 0 0,-49 0 0 0 0,-55 5 0 0 0,-43 7 0 0 0,-9 1 0 0 0,-56 8 0 0 0,-4 1 0 0 0,0 1 0 0 0,15-3 0 0 0,43-4 0 0 0,35-6 0 0 0,36-5 0 0 0,33-2 0 0 0,34-2 0 0 0,32-2 0 0 0,25 0 0 0 0,28 0 0 0 0,34-4 0 0 0,28-8 0 0 0,33 0 0 0 0,26-4 0 0 0,28-8 0 0 0,23-5 0 0 0,4 2 0 0 0,-3 1 0 0 0,-10 6 0 0 0,-18 0 0 0 0,-17 5 0 0 0,-20 0 0 0 0,-19 2 0 0 0,-22 4 0 0 0,-23 4 0 0 0,-18 2 0 0 0,-18 2 0 0 0,-19 2 0 0 0,-23 1 0 0 0,-19-1 0 0 0,-20 1 0 0 0,-7 0 0 0 0,1-1 0 0 0,5 0 0 0 0,5 0 0 0 0,5 1 0 0 0,15-1 0 0 0,11 0 0 0 0,12-1 0 0 0,12 1 0 0 0,8 0 0 0 0,12-5 0 0 0,19-1 0 0 0,22-5 0 0 0,28-6 0 0 0,36-5 0 0 0,41-3 0 0 0,24-2 0 0 0,22-3 0 0 0,24 0 0 0 0,-1 5 0 0 0,-8 6 0 0 0,-14 7 0 0 0,-21 5 0 0 0,-30 4 0 0 0,-24 3 0 0 0,-23 1 0 0 0,-28 0 0 0 0,-26 0 0 0 0,-25 0 0 0 0,-26 0 0 0 0,-21 0 0 0 0,-21-1 0 0 0,-21 5 0 0 0,-24 2 0 0 0,-26 4 0 0 0,-17 5 0 0 0,-9 1 0 0 0,-10 1 0 0 0,-4-1 0 0 0,2 0 0 0 0,22-1 0 0 0,20-5 0 0 0,15-4 0 0 0,19-2 0 0 0,19-3 0 0 0,21-2 0 0 0,17 0 0 0 0,23-1 0 0 0,22 0 0 0 0,28 1 0 0 0,25-1 0 0 0,31 6 0 0 0,31 1 0 0 0,29 6 0 0 0,6-1 0 0 0,5-1 0 0 0,1 2 0 0 0,-8 0 0 0 0,-19 2 0 0 0,-18-1 0 0 0,-23-3 0 0 0,-18 2 0 0 0,-16-1 0 0 0,-9-3 0 0 0,-17-2 0 0 0,-20-2 0 0 0,-20-2 0 0 0,-17-2 0 0 0,-11 0 0 0 0,-12 0 0 0 0,-5-1 0 0 0,3 1 0 0 0,3-1 0 0 0,7 1 0 0 0,7 0 0 0 0,8 0 0 0 0,14 0 0 0 0,17 0 0 0 0,15 0 0 0 0,21 0 0 0 0,20 0 0 0 0,28 0 0 0 0,54 0 0 0 0,51 0 0 0 0,24 0 0 0 0,17-5 0 0 0,-15-2 0 0 0,-17 1 0 0 0,-22 1 0 0 0,-28 1 0 0 0,-35 2 0 0 0,-23 1 0 0 0,-23 0 0 0 0,-14 1 0 0 0,-22 1 0 0 0,-18-6 0 0 0,-21-1 0 0 0,-22-1 0 0 0,-20-2 0 0 0,-19-2 0 0 0,-22 3 0 0 0,-19-3 0 0 0,-19-5 0 0 0,-21 1 0 0 0,-19 3 0 0 0,-13-2 0 0 0,-10-3 0 0 0,20 1 0 0 0,15-2 0 0 0,11-2 0 0 0,17 1 0 0 0,17 5 0 0 0,19 5 0 0 0,16-2 0 0 0,18 1 0 0 0,25 3 0 0 0,26 2 0 0 0,24 2 0 0 0,16 2 0 0 0,24 1 0 0 0,24 0 0 0 0,24 0 0 0 0,21 1 0 0 0,15-1 0 0 0,10 0 0 0 0,-9 1 0 0 0,-8-1 0 0 0,-9 0 0 0 0,-16 0 0 0 0,-19 0 0 0 0,-18 0 0 0 0,-15 0 0 0 0,-21 0 0 0 0,-20 0 0 0 0,-21 0 0 0 0,-18 0 0 0 0,-18 0 0 0 0,-21 0 0 0 0,-13 0 0 0 0,-18 0 0 0 0,0 0 0 0 0,1 0 0 0 0,4 0 0 0 0,3 0 0 0 0,12 0 0 0 0,11 0 0 0 0,12 0 0 0 0,11 0 0 0 0,14 5 0 0 0,18 1 0 0 0,16 1 0 0 0,13-2 0 0 0,20-2 0 0 0,19 0 0 0 0,15 3 0 0 0,6 1 0 0 0,6-1 0 0 0,0 4 0 0 0,-5 0 0 0 0,-4-2 0 0 0,-9 3 0 0 0,-11 0 0 0 0,-7-3 0 0 0,-18-2 0 0 0,-17-2 0 0 0,-15-2 0 0 0,-11-1 0 0 0,-18-1 0 0 0,-7-1 0 0 0,-12 1 0 0 0,-11-1 0 0 0,-4 1 0 0 0,-1 0 0 0 0,-2 0 0 0 0,1 0 0 0 0,2 4 0 0 0,4 3 0 0 0,8-1 0 0 0,14 4 0 0 0,24 1 0 0 0,25-3 0 0 0,28-1 0 0 0,22-3 0 0 0,21-2 0 0 0,29-1 0 0 0,6-1 0 0 0,3 0 0 0 0,-2-1 0 0 0,0 1 0 0 0,-10 0 0 0 0,-17-1 0 0 0,-28-4 0 0 0,-28-2 0 0 0,-25 1 0 0 0,-17 1 0 0 0,-17 1 0 0 0,-18 2 0 0 0,-16 1 0 0 0,-16 1 0 0 0,-16 0 0 0 0,-15 0 0 0 0,1 0 0 0 0,-1 0 0 0 0,9 1 0 0 0,12-1 0 0 0,10 0 0 0 0,15 0 0 0 0,14 0 0 0 0,19 0 0 0 0,21 0 0 0 0,22 0 0 0 0,14 0 0 0 0,18 0 0 0 0,21 0 0 0 0,20 0 0 0 0,6 0 0 0 0,-4 0 0 0 0,0 0 0 0 0,-5 0 0 0 0,-12 5 0 0 0,-12 1 0 0 0,-12 1 0 0 0,-17-2 0 0 0,-19-2 0 0 0,-16 0 0 0 0,-12-2 0 0 0,-12-1 0 0 0,-11 0 0 0 0,-19 0 0 0 0,-18 0 0 0 0,-30 0 0 0 0,-37-1 0 0 0,-38 1 0 0 0,-13 0 0 0 0,-12 0 0 0 0,-11 0 0 0 0,18 0 0 0 0,18 5 0 0 0,20 2 0 0 0,24 4 0 0 0,30 0 0 0 0,24-1 0 0 0,37-2 0 0 0,36-3 0 0 0,30-3 0 0 0,33-1 0 0 0,27 0 0 0 0,26-2 0 0 0,14 1 0 0 0,-2 4 0 0 0,5 3 0 0 0,-5-1 0 0 0,-5-2 0 0 0,-13 0 0 0 0,-12-2 0 0 0,-16-1 0 0 0,-15 5 0 0 0,-11 0 0 0 0,-18 5 0 0 0,-18 1 0 0 0,-16-3 0 0 0,-21-1 0 0 0,-20 1 0 0 0,-16 0 0 0 0,-8 4 0 0 0,-5-1 0 0 0,-5-3 0 0 0,-2-2 0 0 0,3-2 0 0 0,10-3 0 0 0,9-1 0 0 0,9-1 0 0 0,20-1 0 0 0,25 1 0 0 0,35-1 0 0 0,37 1 0 0 0,23 0 0 0 0,28-1 0 0 0,28 1 0 0 0,21 0 0 0 0,-3 0 0 0 0,-8 0 0 0 0,-11 0 0 0 0,-13 0 0 0 0,-24 5 0 0 0,-24 2 0 0 0,-21-1 0 0 0,-25-1 0 0 0,-28-1 0 0 0,-30-2 0 0 0,-30-1 0 0 0,-46 0 0 0 0,-40-1 0 0 0,-42 0 0 0 0,-13-1 0 0 0,-19 1 0 0 0,-12 0 0 0 0,17 0 0 0 0,15 0 0 0 0,21 0 0 0 0,25 0 0 0 0,27 0 0 0 0,31 0 0 0 0,24 0 0 0 0,30 0 0 0 0,26 0 0 0 0,19 0 0 0 0,24 0 0 0 0,30 0 0 0 0,41 0 0 0 0,41 0 0 0 0,47 0 0 0 0,40 0 0 0 0,40 0 0 0 0,0 0 0 0 0,-3 0 0 0 0,-31 0 0 0 0,-27 0 0 0 0,-23 0 0 0 0,-35 0 0 0 0,-32 0 0 0 0,-32 5 0 0 0,-26 1 0 0 0,-34 0 0 0 0,-36 0 0 0 0,-41 2 0 0 0,-28 1 0 0 0,-55 3 0 0 0,-55 5 0 0 0,-50 0 0 0 0,-10-4 0 0 0,-17-3 0 0 0,-9-4 0 0 0,23-3 0 0 0,28-1 0 0 0,23-2 0 0 0,30-1 0 0 0,34 0 0 0 0,35-4 0 0 0,29-2 0 0 0,22 0 0 0 0,24 1 0 0 0,27 3 0 0 0,22 0 0 0 0,23 2 0 0 0,27 1 0 0 0,37 0 0 0 0,43 0 0 0 0,16 0 0 0 0,4 1 0 0 0,-3-1 0 0 0,-11 0 0 0 0,-13 0 0 0 0,-21 0 0 0 0,-27 0 0 0 0,-25 0 0 0 0,-21 0 0 0 0,-24-5 0 0 0,-22-1 0 0 0,-22-1 0 0 0,-19 2 0 0 0,-27-3 0 0 0,-30-1 0 0 0,-18 1 0 0 0,-25 3 0 0 0,-55 1 0 0 0,-20 2 0 0 0,-14 1 0 0 0,15 1 0 0 0,20 0 0 0 0,20 1 0 0 0,30-6 0 0 0,33-1 0 0 0,30 0 0 0 0,22 1 0 0 0,25 1 0 0 0,23 2 0 0 0,22 1 0 0 0,27 0 0 0 0,22-4 0 0 0,29-6 0 0 0,29-2 0 0 0,22-3 0 0 0,22-4 0 0 0,-9 2 0 0 0,-10 3 0 0 0,-12 0 0 0 0,-13 2 0 0 0,-19 3 0 0 0,-21 4 0 0 0,-21 2 0 0 0,-16 3 0 0 0,-21 1 0 0 0,-24 0 0 0 0,-28 1 0 0 0,-24-1 0 0 0,-19 1 0 0 0,-8-1 0 0 0,-4-4 0 0 0,0-3 0 0 0,-1 1 0 0 0,5-4 0 0 0,9 0 0 0 0,12 1 0 0 0,10 3 0 0 0,9 2 0 0 0,14 1 0 0 0,22 2 0 0 0,26 1 0 0 0,38 0 0 0 0,49 1 0 0 0,49-1 0 0 0,27-4 0 0 0,22-3 0 0 0,-5 1 0 0 0,-8 1 0 0 0,-17 2 0 0 0,-25-4 0 0 0,-34-1 0 0 0,-26 1 0 0 0,-26 2 0 0 0,-19 1 0 0 0,-23 2 0 0 0,-21 2 0 0 0,-17-1 0 0 0,-11 1 0 0 0,-12 1 0 0 0,-15-1 0 0 0,-14 0 0 0 0,-11 6 0 0 0,-18 0 0 0 0,-14 1 0 0 0,-7-2 0 0 0,4-2 0 0 0,2 5 0 0 0,8-1 0 0 0,12 0 0 0 0,15-2 0 0 0,16-1 0 0 0,11-2 0 0 0,14-6 0 0 0,17-3 0 0 0,16 1 0 0 0,13-5 0 0 0,18 1 0 0 0,14 1 0 0 0,19-2 0 0 0,7-5 0 0 0,7 0 0 0 0,-5-1 0 0 0,-6 2 0 0 0,-4-2 0 0 0,-9 2 0 0 0,-8 4 0 0 0,-8 4 0 0 0,-16 2 0 0 0,-11-2 0 0 0,-14 0 0 0 0,-11 1 0 0 0,-8 2 0 0 0,-11 1 0 0 0,-11 1 0 0 0,-7 2 0 0 0,-1-1 0 0 0,-1 2 0 0 0,-3-1 0 0 0,4 0 0 0 0,5 0 0 0 0,5 1 0 0 0,14-1 0 0 0,22 0 0 0 0,26 0 0 0 0,25 0 0 0 0,24 0 0 0 0,19 0 0 0 0,15 0 0 0 0,-1 0 0 0 0,2 0 0 0 0,-2 0 0 0 0,-9 0 0 0 0,-11 0 0 0 0,-14 0 0 0 0,-15 0 0 0 0,-21 0 0 0 0,-22 0 0 0 0,-17 0 0 0 0,-13 0 0 0 0,-14 0 0 0 0,-16 0 0 0 0,-14 0 0 0 0,-18 0 0 0 0,-13 0 0 0 0,-13 0 0 0 0,-1 0 0 0 0,1 0 0 0 0,4 0 0 0 0,10 0 0 0 0,11 0 0 0 0,13 0 0 0 0,14-5 0 0 0,21-2 0 0 0,26 1 0 0 0,24 1 0 0 0,29 1 0 0 0,32 2 0 0 0,32 1 0 0 0,27 0 0 0 0,25 1 0 0 0,15 1 0 0 0,-8-1 0 0 0,-13 0 0 0 0,-17 0 0 0 0,-24 1 0 0 0,-20-1 0 0 0,-22 0 0 0 0,-18 0 0 0 0,-24 0 0 0 0,-22 0 0 0 0,-17 0 0 0 0,-23 0 0 0 0,-15 0 0 0 0,-25 0 0 0 0,-21 0 0 0 0,-18 0 0 0 0,-17 0 0 0 0,5 0 0 0 0,2 0 0 0 0,2 0 0 0 0,11 0 0 0 0,9 0 0 0 0,16 0 0 0 0,12 0 0 0 0,13 0 0 0 0,12 0 0 0 0,17 0 0 0 0,20 0 0 0 0,20 0 0 0 0,18 5 0 0 0,15 1 0 0 0,13 5 0 0 0,8 1 0 0 0,2 3 0 0 0,4 4 0 0 0,-4 4 0 0 0,-10-3 0 0 0,-9 1 0 0 0,-8-3 0 0 0,-11 0 0 0 0,-16-8 0 0 0,-10-10 0 0 0,-11-11 0 0 0,-4-8 0 0 0,0-6 0 0 0,2-3 0 0 0,2-7 0 0 0,2-3 0 0 0,3-5 0 0 0,1-4 0 0 0,0 0 0 0 0,2 3 0 0 0,-1 5 0 0 0,-4 3 0 0 0,-2 3 0 0 0,0 2 0 0 0,-4 7 0 0 0,0 12 0 0 0,1 13 0 0 0,3 11 0 0 0,2 9 0 0 0,2 6 0 0 0,1 3 0 0 0,0 1 0 0 0,2 1 0 0 0,-1 9 0 0 0,0 4 0 0 0,1 3 0 0 0,-1 3 0 0 0,0-1 0 0 0,-5-5 0 0 0,-1-5 0 0 0,0-4 0 0 0,-5-3 0 0 0,1-3 0 0 0,-3-6 0 0 0,0-12 0 0 0,-2-13 0 0 0,1-12 0 0 0,3-7 0 0 0,3-7 0 0 0,4-8 0 0 0,1-13 0 0 0,3-18 0 0 0,0-18 0 0 0,0-19 0 0 0,1-8 0 0 0,4 1 0 0 0,8 4 0 0 0,0 10 0 0 0,3 17 0 0 0,0 16 0 0 0,-4 24 0 0 0,-4 24 0 0 0,-2 19 0 0 0,-4 14 0 0 0,-1 19 0 0 0,-1 18 0 0 0,0 19 0 0 0,-1 23 0 0 0,0 18 0 0 0,1 21 0 0 0,-1-4 0 0 0,1-4 0 0 0,0 1 0 0 0,0-6 0 0 0,0-10 0 0 0,5-9 0 0 0,7-12 0 0 0,5-12 0 0 0,11-14 0 0 0,6-14 0 0 0,1-11 0 0 0,0-11 0 0 0,4-8 0 0 0,5-6 0 0 0,5-6 0 0 0,5-5 0 0 0,2-3 0 0 0,2-7 0 0 0,1-8 0 0 0,0-11 0 0 0,1-7 0 0 0,-1-8 0 0 0,-5-7 0 0 0,-7-6 0 0 0,-6-4 0 0 0,-5 3 0 0 0,-9 5 0 0 0,-9 6 0 0 0,-3 5 0 0 0,-3 4 0 0 0,-5 3 0 0 0,-2 1 0 0 0,-3 10 0 0 0,-7 15 0 0 0,-2 11 0 0 0,0 11 0 0 0,1 6 0 0 0,2 15 0 0 0,1 15 0 0 0,2 13 0 0 0,0 16 0 0 0,1 8 0 0 0,0-2 0 0 0,0 0 0 0 0,1-1 0 0 0,-1-5 0 0 0,0-13 0 0 0,0-7 0 0 0,0-10 0 0 0,5-13 0 0 0,7-20 0 0 0,6-22 0 0 0,10-21 0 0 0,10-16 0 0 0,8-12 0 0 0,2-12 0 0 0,8-15 0 0 0,3-10 0 0 0,-7 7 0 0 0,-3 5 0 0 0,-10 7 0 0 0,-7 5 0 0 0,-8 8 0 0 0,-9 9 0 0 0,-7 7 0 0 0,-4 6 0 0 0,-3 4 0 0 0,-2 11 0 0 0,-6 19 0 0 0,-1 15 0 0 0,-5 15 0 0 0,-5 21 0 0 0,-4 13 0 0 0,-3 5 0 0 0,-3 1 0 0 0,-2 3 0 0 0,0 0 0 0 0,5-9 0 0 0,2-9 0 0 0,4-9 0 0 0,6-18 0 0 0,5-24 0 0 0,4-26 0 0 0,12-36 0 0 0,10-16 0 0 0,7-7 0 0 0,10-4 0 0 0,7-22 0 0 0,3 1 0 0 0,-2 5 0 0 0,-3 9 0 0 0,-8 11 0 0 0,-10 13 0 0 0,-4 14 0 0 0,-4 12 0 0 0,-11 11 0 0 0,-9 13 0 0 0,-5 13 0 0 0,-5 18 0 0 0,-10 11 0 0 0,-15 22 0 0 0,-11 13 0 0 0,-16 16 0 0 0,-11 16 0 0 0,-18 21 0 0 0,-12 12 0 0 0,3-5 0 0 0,10-8 0 0 0,5-3 0 0 0,9-10 0 0 0,9-17 0 0 0,11-17 0 0 0,16-14 0 0 0,17-11 0 0 0,7-12 0 0 0,8-16 0 0 0,7-14 0 0 0,3-12 0 0 0,4-8 0 0 0,6-11 0 0 0,12-18 0 0 0,18-27 0 0 0,12-18 0 0 0,9-8 0 0 0,4-7 0 0 0,12-13 0 0 0,3 4 0 0 0,-6 9 0 0 0,-11 17 0 0 0,-9 15 0 0 0,-9 17 0 0 0,-7 14 0 0 0,-13 15 0 0 0,-16 13 0 0 0,-8 16 0 0 0,-9 13 0 0 0,-3 10 0 0 0,-3 12 0 0 0,-3 7 0 0 0,-4 0 0 0 0,-2 6 0 0 0,-2 4 0 0 0,-1-1 0 0 0,0-2 0 0 0,5-5 0 0 0,7-4 0 0 0,1-2 0 0 0,4-2 0 0 0,4-2 0 0 0,4 0 0 0 0,2-1 0 0 0,2 0 0 0 0,1-9 0 0 0,0-13 0 0 0,6-18 0 0 0,11-16 0 0 0,13-19 0 0 0,17-21 0 0 0,14-19 0 0 0,17-9 0 0 0,16-9 0 0 0,0 0 0 0 0,6 6 0 0 0,-5 6 0 0 0,-9 14 0 0 0,-14 15 0 0 0,-14 14 0 0 0,-12 15 0 0 0,-14 8 0 0 0,-12 15 0 0 0,-10 13 0 0 0,-7 12 0 0 0,-8 4 0 0 0,-3 4 0 0 0,-1 3 0 0 0,1 3 0 0 0,2 1 0 0 0,3 1 0 0 0,1 1 0 0 0,6-5 0 0 0,12-7 0 0 0,9-11 0 0 0,9-7 0 0 0,15-8 0 0 0,8-8 0 0 0,5-6 0 0 0,1-5 0 0 0,5-2 0 0 0,-3 4 0 0 0,-4 1 0 0 0,-7 4 0 0 0,-8 1 0 0 0,-11 9 0 0 0,-17 11 0 0 0,-16 5 0 0 0,-14 11 0 0 0,-15 14 0 0 0,-17 10 0 0 0,-6 4 0 0 0,-5 4 0 0 0,-3 4 0 0 0,-12 7 0 0 0,-8 4 0 0 0,4-4 0 0 0,5-3 0 0 0,3-5 0 0 0,9-8 0 0 0,9-10 0 0 0,7-6 0 0 0,7-4 0 0 0,8-10 0 0 0,8-12 0 0 0,9-12 0 0 0,4-14 0 0 0,4-8 0 0 0,2-4 0 0 0,5-10 0 0 0,13-22 0 0 0,17-30 0 0 0,22-32 0 0 0,32-34 0 0 0,29-39 0 0 0,16-10 0 0 0,-7 22 0 0 0,-4 13 0 0 0,-9 22 0 0 0,-13 23 0 0 0,-20 24 0 0 0,-19 30 0 0 0,-14 29 0 0 0,-22 28 0 0 0,-14 23 0 0 0,-15 10 0 0 0,-7 15 0 0 0,-7 11 0 0 0,-16 26 0 0 0,-22 25 0 0 0,-17 19 0 0 0,-16 16 0 0 0,-18 21 0 0 0,-16 16 0 0 0,-37 36 0 0 0,-7 4 0 0 0,-5 3 0 0 0,-3 2 0 0 0,3-5 0 0 0,25-26 0 0 0,23-27 0 0 0,21-20 0 0 0,24-26 0 0 0,20-25 0 0 0,14-20 0 0 0,15-16 0 0 0,12-19 0 0 0,8-17 0 0 0,12-16 0 0 0,9-15 0 0 0,17-22 0 0 0,29-24 0 0 0,34-28 0 0 0,41-28 0 0 0,22-6 0 0 0,20-5 0 0 0,19-4 0 0 0,-8 13 0 0 0,-17 14 0 0 0,-16 17 0 0 0,-26 15 0 0 0,-23 23 0 0 0,-26 16 0 0 0,-21 16 0 0 0,-25 14 0 0 0,-23 8 0 0 0,-18 12 0 0 0,-14 10 0 0 0,-26 12 0 0 0,-21 11 0 0 0,-19 11 0 0 0,-18 5 0 0 0,-22 10 0 0 0,-18 9 0 0 0,-20 1 0 0 0,-11 4 0 0 0,-5 4 0 0 0,13-7 0 0 0,16-7 0 0 0,19-9 0 0 0,22-10 0 0 0,25-7 0 0 0,23-12 0 0 0,17-5 0 0 0,21-7 0 0 0,21-6 0 0 0,20-10 0 0 0,13-6 0 0 0,17-6 0 0 0,15-1 0 0 0,48-9 0 0 0,14-1 0 0 0,-2 3 0 0 0,-18 6 0 0 0,-20 4 0 0 0,-20 4 0 0 0,-20 7 0 0 0,-23 10 0 0 0,-19 6 0 0 0,-14 1 0 0 0,-10 2 0 0 0,-11 2 0 0 0,-5 3 0 0 0,0 6 0 0 0,2 3 0 0 0,2 0 0 0 0,3-5 0 0 0,1-3 0 0 0,2-2 0 0 0,0 6 0 0 0,1 7 0 0 0,5 2 0 0 0,2 4 0 0 0,0 5 0 0 0,3-2 0 0 0,0 2 0 0 0,4 2 0 0 0,3-2 0 0 0,5-5 0 0 0,8-15 0 0 0,14-22 0 0 0,19-22 0 0 0,24-19 0 0 0,21-18 0 0 0,8-5 0 0 0,4-4 0 0 0,-4 5 0 0 0,-6 1 0 0 0,-8 6 0 0 0,-11 5 0 0 0,-15 6 0 0 0,-17 4 0 0 0,-13 3 0 0 0,-14 7 0 0 0,-13 7 0 0 0,-10 2 0 0 0,-6 3 0 0 0,-13-1 0 0 0,-16 2 0 0 0,-8 2 0 0 0,-8 3 0 0 0,-7 3 0 0 0,-10 1 0 0 0,-5 7 0 0 0,-6 7 0 0 0,-7 11 0 0 0,0 12 0 0 0,8 5 0 0 0,6 0 0 0 0,9 4 0 0 0,13-1 0 0 0,14-2 0 0 0,11-4 0 0 0,14-3 0 0 0,16-8 0 0 0,17-7 0 0 0,12-8 0 0 0,14-5 0 0 0,12-4 0 0 0,14-2 0 0 0,13-1 0 0 0,20-1 0 0 0,15-9 0 0 0,9-9 0 0 0,2-5 0 0 0,-4-3 0 0 0,-11-3 0 0 0,-16 0 0 0 0,-13 5 0 0 0,-18 2 0 0 0,-13 5 0 0 0,-12 0 0 0 0,-17 5 0 0 0,-13 3 0 0 0,-12 5 0 0 0,-13 2 0 0 0,-7 3 0 0 0,-7-4 0 0 0,-5-1 0 0 0,-6 0 0 0 0,-3 2 0 0 0,-1 1 0 0 0,-2 1 0 0 0,5 1 0 0 0,2 6 0 0 0,0 2 0 0 0,4 4 0 0 0,5 1 0 0 0,11 3 0 0 0,5 4 0 0 0,8 4 0 0 0,7 3 0 0 0,6 1 0 0 0,9-2 0 0 0,9-7 0 0 0,8-6 0 0 0,5-5 0 0 0,4-9 0 0 0,2-9 0 0 0,1-7 0 0 0,0-1 0 0 0,0-2 0 0 0,-6-3 0 0 0,-6-1 0 0 0,-7-3 0 0 0,-6 0 0 0 0,-13-2 0 0 0,-21 1 0 0 0,-25-1 0 0 0,-29 6 0 0 0,-24 1 0 0 0,-55-1 0 0 0,-44 5 0 0 0,-42 5 0 0 0,-34 5 0 0 0,7 14 0 0 0,-1 21 0 0 0,13 21 0 0 0,35 7 0 0 0,32 5 0 0 0,29-3 0 0 0,33-6 0 0 0,29-7 0 0 0,27-5 0 0 0,27-4 0 0 0,27-9 0 0 0,22-7 0 0 0,16-8 0 0 0,11-5 0 0 0,11-4 0 0 0,8-1 0 0 0,13-1 0 0 0,15-1 0 0 0,11 0 0 0 0,0 1 0 0 0,2 1 0 0 0,-5-1 0 0 0,-10-4 0 0 0,-8-2 0 0 0,-15-4 0 0 0,-10-6 0 0 0,-12-4 0 0 0,-5-4 0 0 0,-6-3 0 0 0,-6-1 0 0 0,-9-1 0 0 0,-10 5 0 0 0,-8 1 0 0 0,-11 0 0 0 0,-10-5 0 0 0,-14-4 0 0 0,-17-5 0 0 0,-12-2 0 0 0,-17-3 0 0 0,-11-6 0 0 0,-12 2 0 0 0,-5 9 0 0 0,-6 5 0 0 0,15 9 0 0 0,12 8 0 0 0,10 7 0 0 0,11 5 0 0 0,15 3 0 0 0,14 7 0 0 0,18 7 0 0 0,14 7 0 0 0,16-1 0 0 0,25-3 0 0 0,29-4 0 0 0,42-5 0 0 0,55-3 0 0 0,108-27 0 0 0,110-34 0 0 0,108-43 0 0 0,34-24 0 0 0,-29-6 0 0 0,-55 5 0 0 0,-45 3 0 0 0,-50 8 0 0 0,-56 8 0 0 0,-59 17 0 0 0,-55 20 0 0 0,-48 15 0 0 0,-43 12 0 0 0,-36 14 0 0 0,-39 11 0 0 0,-46 9 0 0 0,-33 6 0 0 0,-52 2 0 0 0,-45 3 0 0 0,-45-1 0 0 0,-44 5 0 0 0,-38 12 0 0 0,-30 12 0 0 0,-27 15 0 0 0,26 6 0 0 0,52-2 0 0 0,45 1 0 0 0,42 1 0 0 0,39-2 0 0 0,45-6 0 0 0,37-5 0 0 0,30-4 0 0 0,22-3 0 0 0,19-2 0 0 0,16-6 0 0 0,8-2 0 0 0,12 5 0 0 0,13 2 0 0 0,11 3 0 0 0,11 4 0 0 0,23 2 0 0 0,21 4 0 0 0,39 5 0 0 0,21-5 0 0 0,18-11 0 0 0,-7-10 0 0 0,-7-8 0 0 0,-17-7 0 0 0,-19-4 0 0 0,-20-8 0 0 0,-25-7 0 0 0,-25-7 0 0 0,-19-5 0 0 0,-15-3 0 0 0,-12-2 0 0 0,-13-5 0 0 0,-21-7 0 0 0,-32-17 0 0 0,-26-2 0 0 0,-25-6 0 0 0,-29-2 0 0 0,-51-4 0 0 0,-14 6 0 0 0,-14 8 0 0 0,-4 16 0 0 0,19 14 0 0 0,19 12 0 0 0,25 9 0 0 0,23 11 0 0 0,25 10 0 0 0,20 8 0 0 0,19 15 0 0 0,17 11 0 0 0,17 8 0 0 0,8 4 0 0 0,9 2 0 0 0,8 1 0 0 0,4-5 0 0 0,3-3 0 0 0,2-5 0 0 0,1 4 0 0 0,10 2 0 0 0,12-2 0 0 0,33 4 0 0 0,36 2 0 0 0,42-3 0 0 0,47-7 0 0 0,18-12 0 0 0,15-11 0 0 0,-15-11 0 0 0,-11-8 0 0 0,-18-5 0 0 0,-23-3 0 0 0,-27-6 0 0 0,-24-7 0 0 0,-29-6 0 0 0,-20 1 0 0 0,-19-2 0 0 0,-19-3 0 0 0,-17 4 0 0 0,-16 0 0 0 0,-15 3 0 0 0,-15-1 0 0 0,-19 4 0 0 0,-17 3 0 0 0,-18 4 0 0 0,-21 3 0 0 0,-18 3 0 0 0,-15 5 0 0 0,-3 18 0 0 0,0 20 0 0 0,18 12 0 0 0,24 8 0 0 0,24 2 0 0 0,22-4 0 0 0,20-2 0 0 0,19-7 0 0 0,16-6 0 0 0,12-2 0 0 0,7-2 0 0 0,14 1 0 0 0,14 4 0 0 0,14-2 0 0 0,4-2 0 0 0,5-4 0 0 0,4-9 0 0 0,-2-3 0 0 0,5-7 0 0 0,3-7 0 0 0,11-20 0 0 0,19-33 0 0 0,49-75 0 0 0,55-81 0 0 0,65-93 0 0 0,23-40 0 0 0,-7-5 0 0 0,-35 30 0 0 0,-27 22 0 0 0,-32 30 0 0 0,-35 32 0 0 0,-33 35 0 0 0,-35 38 0 0 0,-31 35 0 0 0,-28 32 0 0 0,-27 24 0 0 0,-42 17 0 0 0,-42 11 0 0 0,-30 10 0 0 0,-53 3 0 0 0,-47 4 0 0 0,-16 5 0 0 0,-5 3 0 0 0,17 2 0 0 0,14 12 0 0 0,22 13 0 0 0,29 9 0 0 0,33 8 0 0 0,32 3 0 0 0,29-2 0 0 0,25-2 0 0 0,20 2 0 0 0,14-1 0 0 0,9-3 0 0 0,9-2 0 0 0,8-2 0 0 0,6-2 0 0 0,9 4 0 0 0,9 6 0 0 0,13 15 0 0 0,11 14 0 0 0,20 14 0 0 0,21 13 0 0 0,11 5 0 0 0,16 0 0 0 0,11-7 0 0 0,-11-16 0 0 0,-11-15 0 0 0,-13-14 0 0 0,-9-16 0 0 0,-12-8 0 0 0,-17-9 0 0 0,-14-7 0 0 0,-13-5 0 0 0,-8-4 0 0 0,-11 3 0 0 0,-9 6 0 0 0,-12 1 0 0 0,-8-1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14T14:26:29.845"/>
    </inkml:context>
    <inkml:brush xml:id="br0">
      <inkml:brushProperty name="width" value="0.35" units="cm"/>
      <inkml:brushProperty name="height" value="0.35" units="cm"/>
      <inkml:brushProperty name="color" value="#FFFFFF"/>
    </inkml:brush>
  </inkml:definitions>
  <inkml:trace contextRef="#ctx0" brushRef="#br0">14612 15717 0 0 0,'0'5'0'0'0,"0"7"0"0"0,-5 15 0 0 0,-6 9 0 0 0,-7 9 0 0 0,-10 5 0 0 0,-5 0 0 0 0,-2-3 0 0 0,0-6 0 0 0,6 1 0 0 0,3-7 0 0 0,5-4 0 0 0,8-3 0 0 0,9-11 0 0 0,12-13 0 0 0,8-18 0 0 0,8-15 0 0 0,-2-14 0 0 0,2-4 0 0 0,0-4 0 0 0,3-3 0 0 0,10-28 0 0 0,15-19 0 0 0,7-2 0 0 0,0 6 0 0 0,-6 4 0 0 0,-7 9 0 0 0,-6 9 0 0 0,-5 6 0 0 0,-3 1 0 0 0,-8 2 0 0 0,-7 6 0 0 0,-7 10 0 0 0,-5 8 0 0 0,-4 5 0 0 0,-6 10 0 0 0,-8 10 0 0 0,-6 7 0 0 0,-5 5 0 0 0,-4 4 0 0 0,-2 7 0 0 0,0 12 0 0 0,4 8 0 0 0,2 10 0 0 0,5 9 0 0 0,-4 11 0 0 0,-13 26 0 0 0,-21 29 0 0 0,-24 35 0 0 0,-30 28 0 0 0,-29 33 0 0 0,-27 37 0 0 0,1-4 0 0 0,23-22 0 0 0,17-24 0 0 0,19-25 0 0 0,23-26 0 0 0,21-28 0 0 0,21-28 0 0 0,13-29 0 0 0,11-34 0 0 0,9-32 0 0 0,6-23 0 0 0,3-17 0 0 0,-3-11 0 0 0,-6-14 0 0 0,-7-10 0 0 0,-5-16 0 0 0,-9-11 0 0 0,-4-6 0 0 0,-7-9 0 0 0,-11-7 0 0 0,-22-27 0 0 0,-7 5 0 0 0,-1 17 0 0 0,9 24 0 0 0,7 24 0 0 0,10 24 0 0 0,9 22 0 0 0,8 19 0 0 0,10 18 0 0 0,11 15 0 0 0,7 16 0 0 0,7 9 0 0 0,3 3 0 0 0,2 1 0 0 0,1-1 0 0 0,1-3 0 0 0,3-1 0 0 0,7-2 0 0 0,6-1 0 0 0,4 0 0 0 0,9 9 0 0 0,3 3 0 0 0,6 4 0 0 0,6 5 0 0 0,10 3 0 0 0,5-3 0 0 0,12-4 0 0 0,13-6 0 0 0,17-5 0 0 0,20-8 0 0 0,14-9 0 0 0,19-8 0 0 0,-4-6 0 0 0,-6-3 0 0 0,-15-3 0 0 0,-19-1 0 0 0,-24-4 0 0 0,-22-3 0 0 0,-23-3 0 0 0,-18-5 0 0 0,-19-5 0 0 0,-21 1 0 0 0,-17 0 0 0 0,-19-2 0 0 0,-15 3 0 0 0,-17 0 0 0 0,-35-1 0 0 0,-31-3 0 0 0,-40-7 0 0 0,-9 2 0 0 0,-10 1 0 0 0,11 0 0 0 0,8 0 0 0 0,21 5 0 0 0,25 1 0 0 0,26 5 0 0 0,28 4 0 0 0,28 1 0 0 0,31 1 0 0 0,29 3 0 0 0,39 3 0 0 0,49 2 0 0 0,58 2 0 0 0,104 1 0 0 0,99 5 0 0 0,39 7 0 0 0,54 7 0 0 0,45-1 0 0 0,-25-3 0 0 0,-22-3 0 0 0,-60-5 0 0 0,-56-3 0 0 0,-52-3 0 0 0,-49 0 0 0 0,-46-2 0 0 0,-49 0 0 0 0,-42 1 0 0 0,-29-1 0 0 0,-35 0 0 0 0,-26 1 0 0 0,-18 0 0 0 0,-19 0 0 0 0,-28 0 0 0 0,-27 0 0 0 0,-32 0 0 0 0,-44 0 0 0 0,-57 15 0 0 0,-54 10 0 0 0,-59 10 0 0 0,-55 20 0 0 0,-44 9 0 0 0,12 0 0 0 0,20-1 0 0 0,25-2 0 0 0,63-11 0 0 0,61-14 0 0 0,50-13 0 0 0,51-11 0 0 0,47-7 0 0 0,38-4 0 0 0,32-8 0 0 0,22-7 0 0 0,20-2 0 0 0,15 2 0 0 0,10 4 0 0 0,1 3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4/24/2021</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797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4/24/2021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50304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4/24/2021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3381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4/24/2021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82897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4/24/2021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61683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4/24/2021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19428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4/24/2021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5687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4/24/2021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6292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4/24/2021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58852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4/24/2021</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61304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4/24/2021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2951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4/24/2021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27921172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04" r:id="rId6"/>
    <p:sldLayoutId id="2147483700" r:id="rId7"/>
    <p:sldLayoutId id="2147483701" r:id="rId8"/>
    <p:sldLayoutId id="2147483702" r:id="rId9"/>
    <p:sldLayoutId id="2147483703" r:id="rId10"/>
    <p:sldLayoutId id="2147483705"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document/d/1o0bbRgy61n4qSVYCTJS2TLn4XEnR16LdU0qsQ7oZ2So/edit?usp=sharing" TargetMode="External"/><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believeperform.com/resiliency-football/" TargetMode="External"/><Relationship Id="rId2" Type="http://schemas.openxmlformats.org/officeDocument/2006/relationships/hyperlink" Target="https://www.goal.com/en/news/what-is-fergie-time-manchester-uniteds-history-of-late-goals/iqs4qho529891hykg171hhtbc" TargetMode="External"/><Relationship Id="rId1" Type="http://schemas.openxmlformats.org/officeDocument/2006/relationships/slideLayout" Target="../slideLayouts/slideLayout2.xml"/><Relationship Id="rId5" Type="http://schemas.openxmlformats.org/officeDocument/2006/relationships/hyperlink" Target="https://shapeamerica.tandfonline.com/doi/abs/10.1080/02640414.2014.901551#.YGH_9a9KiM8" TargetMode="External"/><Relationship Id="rId4" Type="http://schemas.openxmlformats.org/officeDocument/2006/relationships/hyperlink" Target="https://hbr.org/2013/10/fergusons-formula"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soccerpsychologytips.com/2014/how-to-become-resilient-like-elite-soccer-players/" TargetMode="External"/><Relationship Id="rId2" Type="http://schemas.openxmlformats.org/officeDocument/2006/relationships/hyperlink" Target="https://believeperform.com/resiliency-football/" TargetMode="External"/><Relationship Id="rId1" Type="http://schemas.openxmlformats.org/officeDocument/2006/relationships/slideLayout" Target="../slideLayouts/slideLayout2.xml"/><Relationship Id="rId6" Type="http://schemas.openxmlformats.org/officeDocument/2006/relationships/hyperlink" Target="https://www.playawayglobal.com/how-to-improve-my-stamina-for-football/" TargetMode="External"/><Relationship Id="rId5" Type="http://schemas.openxmlformats.org/officeDocument/2006/relationships/hyperlink" Target="https://www.researchgate.net/publication/8683409_Endurance_and_Strength_Training_for_Soccer_Players" TargetMode="External"/><Relationship Id="rId4" Type="http://schemas.openxmlformats.org/officeDocument/2006/relationships/hyperlink" Target="https://media4.fcbarcelona.com/media/asset_publics/resources/000/158/492/original/FCB-GSSI_Sports_Nutrition_Guide_-_English_v1_16.4.v1430213934.pd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sportsjoe.ie/football/premier-league-football-diet-205125" TargetMode="External"/><Relationship Id="rId2" Type="http://schemas.openxmlformats.org/officeDocument/2006/relationships/hyperlink" Target="https://bjsm.bmj.com/content/55/8/416#T3" TargetMode="External"/><Relationship Id="rId1" Type="http://schemas.openxmlformats.org/officeDocument/2006/relationships/slideLayout" Target="../slideLayouts/slideLayout2.xml"/><Relationship Id="rId5" Type="http://schemas.openxmlformats.org/officeDocument/2006/relationships/hyperlink" Target="https://truesport.org/hydration/pre-game-hydration-for-youth-athletes-faq/#:~:text=It%20is%20recommended%20that%20youth,before%20their%20game%20or%20practice" TargetMode="External"/><Relationship Id="rId4" Type="http://schemas.openxmlformats.org/officeDocument/2006/relationships/hyperlink" Target="http://www.5-a-side.com/nutrition/11-awesome-pre-game-meal-idea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customXml" Target="../ink/ink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HD wallpaper: Real Madrid logo, black background ...">
            <a:extLst>
              <a:ext uri="{FF2B5EF4-FFF2-40B4-BE49-F238E27FC236}">
                <a16:creationId xmlns:a16="http://schemas.microsoft.com/office/drawing/2014/main" id="{9B91E742-12CD-4EE3-9F64-92A19D1AD8B4}"/>
              </a:ext>
            </a:extLst>
          </p:cNvPr>
          <p:cNvPicPr>
            <a:picLocks noChangeAspect="1"/>
          </p:cNvPicPr>
          <p:nvPr/>
        </p:nvPicPr>
        <p:blipFill rotWithShape="1">
          <a:blip r:embed="rId2"/>
          <a:srcRect t="5000" b="5000"/>
          <a:stretch/>
        </p:blipFill>
        <p:spPr>
          <a:xfrm>
            <a:off x="20" y="10"/>
            <a:ext cx="12191981" cy="6857990"/>
          </a:xfrm>
          <a:prstGeom prst="rect">
            <a:avLst/>
          </a:prstGeom>
        </p:spPr>
      </p:pic>
      <p:sp>
        <p:nvSpPr>
          <p:cNvPr id="26" name="Rectangle 2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4553" y="3091928"/>
            <a:ext cx="9078562" cy="2387600"/>
          </a:xfrm>
        </p:spPr>
        <p:txBody>
          <a:bodyPr>
            <a:normAutofit/>
          </a:bodyPr>
          <a:lstStyle/>
          <a:p>
            <a:r>
              <a:rPr lang="en-US" sz="6600">
                <a:solidFill>
                  <a:schemeClr val="bg1"/>
                </a:solidFill>
                <a:cs typeface="Calibri Light"/>
              </a:rPr>
              <a:t>PE Expo 2021</a:t>
            </a:r>
            <a:endParaRPr lang="en-US" sz="6600">
              <a:solidFill>
                <a:schemeClr val="bg1"/>
              </a:solidFill>
            </a:endParaRPr>
          </a:p>
        </p:txBody>
      </p:sp>
      <p:sp>
        <p:nvSpPr>
          <p:cNvPr id="3" name="Subtitle 2"/>
          <p:cNvSpPr>
            <a:spLocks noGrp="1"/>
          </p:cNvSpPr>
          <p:nvPr>
            <p:ph type="subTitle" idx="1"/>
          </p:nvPr>
        </p:nvSpPr>
        <p:spPr>
          <a:xfrm>
            <a:off x="404553" y="5551469"/>
            <a:ext cx="9078562" cy="592975"/>
          </a:xfrm>
        </p:spPr>
        <p:txBody>
          <a:bodyPr vert="horz" lIns="91440" tIns="45720" rIns="91440" bIns="45720" rtlCol="0" anchor="ctr">
            <a:normAutofit/>
          </a:bodyPr>
          <a:lstStyle/>
          <a:p>
            <a:pPr>
              <a:lnSpc>
                <a:spcPct val="100000"/>
              </a:lnSpc>
            </a:pPr>
            <a:r>
              <a:rPr lang="en-US" sz="2000">
                <a:solidFill>
                  <a:schemeClr val="bg1"/>
                </a:solidFill>
                <a:cs typeface="Calibri"/>
              </a:rPr>
              <a:t>How to improve performance in the last 10 minutes of Competition.</a:t>
            </a:r>
            <a:endParaRPr lang="en-US" sz="2000">
              <a:solidFill>
                <a:schemeClr val="bg1"/>
              </a:solidFill>
            </a:endParaRPr>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7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9" name="Rectangle 8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8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2" name="Rectangle 85">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40D78-5EC9-43A1-AF31-48A1271859CF}"/>
              </a:ext>
            </a:extLst>
          </p:cNvPr>
          <p:cNvSpPr>
            <a:spLocks noGrp="1"/>
          </p:cNvSpPr>
          <p:nvPr>
            <p:ph type="title"/>
          </p:nvPr>
        </p:nvSpPr>
        <p:spPr>
          <a:xfrm>
            <a:off x="429768" y="411480"/>
            <a:ext cx="11201400" cy="1106424"/>
          </a:xfrm>
        </p:spPr>
        <p:txBody>
          <a:bodyPr vert="horz" lIns="91440" tIns="45720" rIns="91440" bIns="45720" rtlCol="0" anchor="ctr">
            <a:normAutofit/>
          </a:bodyPr>
          <a:lstStyle/>
          <a:p>
            <a:r>
              <a:rPr lang="en-US" sz="3600"/>
              <a:t>Psychological </a:t>
            </a:r>
          </a:p>
        </p:txBody>
      </p:sp>
      <p:sp>
        <p:nvSpPr>
          <p:cNvPr id="93" name="Rectangle 87">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Diagram&#10;&#10;Description automatically generated">
            <a:extLst>
              <a:ext uri="{FF2B5EF4-FFF2-40B4-BE49-F238E27FC236}">
                <a16:creationId xmlns:a16="http://schemas.microsoft.com/office/drawing/2014/main" id="{7BA0079D-ED23-4A9B-A986-8777C7C89AD6}"/>
              </a:ext>
            </a:extLst>
          </p:cNvPr>
          <p:cNvPicPr>
            <a:picLocks noGrp="1" noChangeAspect="1"/>
          </p:cNvPicPr>
          <p:nvPr>
            <p:ph sz="half" idx="2"/>
          </p:nvPr>
        </p:nvPicPr>
        <p:blipFill rotWithShape="1">
          <a:blip r:embed="rId2"/>
          <a:srcRect l="543" r="19366" b="2"/>
          <a:stretch/>
        </p:blipFill>
        <p:spPr>
          <a:xfrm>
            <a:off x="429768" y="1721922"/>
            <a:ext cx="6704891" cy="4520559"/>
          </a:xfrm>
          <a:prstGeom prst="rect">
            <a:avLst/>
          </a:prstGeom>
        </p:spPr>
      </p:pic>
      <p:sp useBgFill="1">
        <p:nvSpPr>
          <p:cNvPr id="94" name="Rectangle 89">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E3BFA0B-01B3-4C8D-9C94-1F928E071E71}"/>
              </a:ext>
            </a:extLst>
          </p:cNvPr>
          <p:cNvSpPr>
            <a:spLocks noGrp="1"/>
          </p:cNvSpPr>
          <p:nvPr>
            <p:ph sz="half" idx="1"/>
          </p:nvPr>
        </p:nvSpPr>
        <p:spPr>
          <a:xfrm>
            <a:off x="7938752" y="2020824"/>
            <a:ext cx="3455097" cy="3959352"/>
          </a:xfrm>
        </p:spPr>
        <p:txBody>
          <a:bodyPr vert="horz" lIns="91440" tIns="45720" rIns="91440" bIns="45720" rtlCol="0" anchor="ctr">
            <a:normAutofit/>
          </a:bodyPr>
          <a:lstStyle/>
          <a:p>
            <a:pPr marL="0"/>
            <a:r>
              <a:rPr lang="en-US" sz="1600"/>
              <a:t>Dr. David Fletcher &amp; Dr Mustafa Sarkar suggest  in order to improve resilience in athletes, the psychological factors in the graph opposite show that "influence resiliency" should be identified and closely monitored, in conjunction with the athlete’s environment. Therefore, appropriate early psychological  intervention should be used in order to reach the optimal level and balance of  these factors in the athlete's preparation. </a:t>
            </a:r>
          </a:p>
        </p:txBody>
      </p:sp>
    </p:spTree>
    <p:extLst>
      <p:ext uri="{BB962C8B-B14F-4D97-AF65-F5344CB8AC3E}">
        <p14:creationId xmlns:p14="http://schemas.microsoft.com/office/powerpoint/2010/main" val="920687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97BEC407-357B-49D4-B442-A4DDE6E9BB0D}"/>
              </a:ext>
            </a:extLst>
          </p:cNvPr>
          <p:cNvPicPr>
            <a:picLocks noGrp="1" noChangeAspect="1"/>
          </p:cNvPicPr>
          <p:nvPr>
            <p:ph sz="half" idx="2"/>
          </p:nvPr>
        </p:nvPicPr>
        <p:blipFill rotWithShape="1">
          <a:blip r:embed="rId2"/>
          <a:srcRect l="28891"/>
          <a:stretch/>
        </p:blipFill>
        <p:spPr>
          <a:xfrm>
            <a:off x="3522468" y="10"/>
            <a:ext cx="8669532" cy="6857990"/>
          </a:xfrm>
          <a:prstGeom prst="rect">
            <a:avLst/>
          </a:prstGeom>
        </p:spPr>
      </p:pic>
      <p:sp>
        <p:nvSpPr>
          <p:cNvPr id="18" name="Rectangle 17">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6A3696-2938-4EA8-B3FF-99EB2EF9D869}"/>
              </a:ext>
            </a:extLst>
          </p:cNvPr>
          <p:cNvSpPr>
            <a:spLocks noGrp="1"/>
          </p:cNvSpPr>
          <p:nvPr>
            <p:ph type="title"/>
          </p:nvPr>
        </p:nvSpPr>
        <p:spPr>
          <a:xfrm>
            <a:off x="399848" y="787477"/>
            <a:ext cx="3409390" cy="1498523"/>
          </a:xfrm>
        </p:spPr>
        <p:txBody>
          <a:bodyPr vert="horz" lIns="91440" tIns="45720" rIns="91440" bIns="45720" rtlCol="0" anchor="b">
            <a:normAutofit fontScale="90000"/>
          </a:bodyPr>
          <a:lstStyle/>
          <a:p>
            <a:r>
              <a:rPr lang="en-US">
                <a:ea typeface="+mj-lt"/>
                <a:cs typeface="+mj-lt"/>
              </a:rPr>
              <a:t>Psychological Conclusions </a:t>
            </a:r>
            <a:r>
              <a:rPr lang="en-US" b="0">
                <a:ea typeface="+mj-lt"/>
                <a:cs typeface="+mj-lt"/>
              </a:rPr>
              <a:t> </a:t>
            </a:r>
            <a:endParaRPr lang="en-US"/>
          </a:p>
        </p:txBody>
      </p:sp>
      <p:sp>
        <p:nvSpPr>
          <p:cNvPr id="20"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DAAEA2F-ACFB-4BCF-898E-E7518BE22C27}"/>
              </a:ext>
            </a:extLst>
          </p:cNvPr>
          <p:cNvSpPr>
            <a:spLocks noGrp="1"/>
          </p:cNvSpPr>
          <p:nvPr>
            <p:ph sz="half" idx="1"/>
          </p:nvPr>
        </p:nvSpPr>
        <p:spPr>
          <a:xfrm>
            <a:off x="371094" y="2718054"/>
            <a:ext cx="3438906" cy="3207258"/>
          </a:xfrm>
        </p:spPr>
        <p:txBody>
          <a:bodyPr vert="horz" lIns="91440" tIns="45720" rIns="91440" bIns="45720" rtlCol="0" anchor="t">
            <a:noAutofit/>
          </a:bodyPr>
          <a:lstStyle/>
          <a:p>
            <a:pPr marL="0" indent="0">
              <a:lnSpc>
                <a:spcPct val="100000"/>
              </a:lnSpc>
              <a:buNone/>
            </a:pPr>
            <a:r>
              <a:rPr lang="en-US" sz="1400"/>
              <a:t>In this project, I learned an  approach for each match to  face challenges in  a positive mind set, and how to react to setbacks.  A better understanding of the need for confidence in my own ability and how my emotion can affect my performance, especially in the last 10 minutes. I need to look on opportunities and challenges with a positive approach. There is no benefit in anxiety before an event. Learn to enjoy the challenge and gain from the experience.</a:t>
            </a:r>
            <a:endParaRPr lang="en-US"/>
          </a:p>
          <a:p>
            <a:pPr>
              <a:lnSpc>
                <a:spcPct val="100000"/>
              </a:lnSpc>
            </a:pPr>
            <a:endParaRPr lang="en-US" sz="1200"/>
          </a:p>
        </p:txBody>
      </p:sp>
    </p:spTree>
    <p:extLst>
      <p:ext uri="{BB962C8B-B14F-4D97-AF65-F5344CB8AC3E}">
        <p14:creationId xmlns:p14="http://schemas.microsoft.com/office/powerpoint/2010/main" val="421173128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56A349-BFCF-4897-BE29-5C5EFA1B007A}"/>
              </a:ext>
            </a:extLst>
          </p:cNvPr>
          <p:cNvSpPr>
            <a:spLocks noGrp="1"/>
          </p:cNvSpPr>
          <p:nvPr>
            <p:ph type="title"/>
          </p:nvPr>
        </p:nvSpPr>
        <p:spPr>
          <a:xfrm>
            <a:off x="7255564" y="834888"/>
            <a:ext cx="4314645" cy="1268958"/>
          </a:xfrm>
        </p:spPr>
        <p:txBody>
          <a:bodyPr vert="horz" lIns="91440" tIns="45720" rIns="91440" bIns="45720" rtlCol="0" anchor="b">
            <a:normAutofit/>
          </a:bodyPr>
          <a:lstStyle/>
          <a:p>
            <a:r>
              <a:rPr lang="en-US" sz="3200"/>
              <a:t>Psychological Conclusions </a:t>
            </a:r>
          </a:p>
        </p:txBody>
      </p:sp>
      <p:pic>
        <p:nvPicPr>
          <p:cNvPr id="5" name="Picture 5" descr="A picture containing grass, person, outdoor, sport&#10;&#10;Description automatically generated">
            <a:extLst>
              <a:ext uri="{FF2B5EF4-FFF2-40B4-BE49-F238E27FC236}">
                <a16:creationId xmlns:a16="http://schemas.microsoft.com/office/drawing/2014/main" id="{80DAA768-91FD-4EC7-98A0-F6D1EEE8FD26}"/>
              </a:ext>
            </a:extLst>
          </p:cNvPr>
          <p:cNvPicPr>
            <a:picLocks noGrp="1" noChangeAspect="1"/>
          </p:cNvPicPr>
          <p:nvPr>
            <p:ph sz="half" idx="2"/>
          </p:nvPr>
        </p:nvPicPr>
        <p:blipFill rotWithShape="1">
          <a:blip r:embed="rId2"/>
          <a:srcRect l="945" r="34407" b="-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8" name="Rectangle 17">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1572" y="2240371"/>
            <a:ext cx="42062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392B3BF-53E5-4E23-B7AC-DB8D55E46129}"/>
              </a:ext>
            </a:extLst>
          </p:cNvPr>
          <p:cNvSpPr>
            <a:spLocks noGrp="1"/>
          </p:cNvSpPr>
          <p:nvPr>
            <p:ph sz="half" idx="1"/>
          </p:nvPr>
        </p:nvSpPr>
        <p:spPr>
          <a:xfrm>
            <a:off x="7255563" y="2557587"/>
            <a:ext cx="4314645" cy="3717317"/>
          </a:xfrm>
        </p:spPr>
        <p:txBody>
          <a:bodyPr vert="horz" lIns="91440" tIns="45720" rIns="91440" bIns="45720" rtlCol="0" anchor="t">
            <a:noAutofit/>
          </a:bodyPr>
          <a:lstStyle/>
          <a:p>
            <a:pPr marL="0" indent="0">
              <a:lnSpc>
                <a:spcPct val="100000"/>
              </a:lnSpc>
              <a:buNone/>
            </a:pPr>
            <a:r>
              <a:rPr lang="en-US" sz="1200"/>
              <a:t>This topic was most interesting and beneficial in gaining an insight into improving my sporting mentality and approach to the last 10 minutes of competition. My survey and conversations with various elite athletes and managers  surprised me in how useful this aspect of this project was to my understanding of this topic. </a:t>
            </a:r>
          </a:p>
          <a:p>
            <a:pPr marL="0" indent="0">
              <a:lnSpc>
                <a:spcPct val="100000"/>
              </a:lnSpc>
              <a:buNone/>
            </a:pPr>
            <a:r>
              <a:rPr lang="en-US" sz="1200"/>
              <a:t>A conversation I had with an All-Ireland Winning County Manager was one of the most beneficial events. His advice regarding the need for repetition of skill  and  accuracy training was invaluable. This natural learned repeated process can be the difference in winning and losing of the last 10 minutes. It leads to reliable performance when end-of-match pressure is high and fatigue an issue. The repeated  training of essential skills allows confidence in ability to provide these skill without  fear of failure late in competition. This limits any doubt in the mind to instinctive actions and responses. </a:t>
            </a:r>
          </a:p>
        </p:txBody>
      </p:sp>
    </p:spTree>
    <p:extLst>
      <p:ext uri="{BB962C8B-B14F-4D97-AF65-F5344CB8AC3E}">
        <p14:creationId xmlns:p14="http://schemas.microsoft.com/office/powerpoint/2010/main" val="2348072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2E420C8-E8BD-4D3A-82A7-7FD5F244667C}"/>
              </a:ext>
            </a:extLst>
          </p:cNvPr>
          <p:cNvPicPr>
            <a:picLocks noChangeAspect="1"/>
          </p:cNvPicPr>
          <p:nvPr/>
        </p:nvPicPr>
        <p:blipFill rotWithShape="1">
          <a:blip r:embed="rId2">
            <a:alphaModFix amt="40000"/>
          </a:blip>
          <a:srcRect l="11111"/>
          <a:stretch/>
        </p:blipFill>
        <p:spPr>
          <a:xfrm>
            <a:off x="20" y="10"/>
            <a:ext cx="12191979" cy="6857990"/>
          </a:xfrm>
          <a:prstGeom prst="rect">
            <a:avLst/>
          </a:prstGeom>
        </p:spPr>
      </p:pic>
      <p:sp>
        <p:nvSpPr>
          <p:cNvPr id="2" name="Title 1">
            <a:extLst>
              <a:ext uri="{FF2B5EF4-FFF2-40B4-BE49-F238E27FC236}">
                <a16:creationId xmlns:a16="http://schemas.microsoft.com/office/drawing/2014/main" id="{08529CF6-5128-46EF-BEAF-D94DE08AA2A7}"/>
              </a:ext>
            </a:extLst>
          </p:cNvPr>
          <p:cNvSpPr>
            <a:spLocks noGrp="1"/>
          </p:cNvSpPr>
          <p:nvPr>
            <p:ph type="title"/>
          </p:nvPr>
        </p:nvSpPr>
        <p:spPr>
          <a:xfrm>
            <a:off x="841249" y="941832"/>
            <a:ext cx="10506456" cy="1272654"/>
          </a:xfrm>
        </p:spPr>
        <p:txBody>
          <a:bodyPr anchor="b">
            <a:normAutofit fontScale="90000"/>
          </a:bodyPr>
          <a:lstStyle/>
          <a:p>
            <a:r>
              <a:rPr lang="en-US" sz="5000"/>
              <a:t>Physical Preparation for Last 10 minutes of Competition. </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486318C-2E32-4E97-98E1-714D2024C6B2}"/>
              </a:ext>
            </a:extLst>
          </p:cNvPr>
          <p:cNvSpPr>
            <a:spLocks noGrp="1"/>
          </p:cNvSpPr>
          <p:nvPr>
            <p:ph idx="1"/>
          </p:nvPr>
        </p:nvSpPr>
        <p:spPr>
          <a:xfrm>
            <a:off x="698373" y="3237015"/>
            <a:ext cx="10506456" cy="3238704"/>
          </a:xfrm>
        </p:spPr>
        <p:txBody>
          <a:bodyPr vert="horz" lIns="91440" tIns="45720" rIns="91440" bIns="45720" rtlCol="0" anchor="t">
            <a:noAutofit/>
          </a:bodyPr>
          <a:lstStyle/>
          <a:p>
            <a:pPr marL="0" indent="0">
              <a:lnSpc>
                <a:spcPct val="100000"/>
              </a:lnSpc>
              <a:buNone/>
            </a:pPr>
            <a:r>
              <a:rPr lang="en-US">
                <a:latin typeface="Calibri"/>
                <a:ea typeface="+mn-lt"/>
                <a:cs typeface="+mn-lt"/>
              </a:rPr>
              <a:t>Top soccer players do not necessarily have to have an extraordinary capacity in any of the areas of physical performance. Soccer training is largely based on preparation for games.  Soccer Physical Training methods in general uses Endurance Interval Training at an intensity at 90-95% of maximal heart rate in 3-to-8-minute bouts. This has proved to be effective in the development of endurance, skills training and performance improvements. Footballers cover an average of 10km per game, but because of my wish to be better than an average footballer, I now wish to ensure my body can function better than average in the conclusion of matches.</a:t>
            </a:r>
            <a:endParaRPr lang="en-US">
              <a:latin typeface="Calibri"/>
              <a:cs typeface="Calibri"/>
            </a:endParaRPr>
          </a:p>
        </p:txBody>
      </p:sp>
    </p:spTree>
    <p:extLst>
      <p:ext uri="{BB962C8B-B14F-4D97-AF65-F5344CB8AC3E}">
        <p14:creationId xmlns:p14="http://schemas.microsoft.com/office/powerpoint/2010/main" val="13926239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15">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FDB7DC-7799-4ADA-AFC0-A22AF627BA3B}"/>
              </a:ext>
            </a:extLst>
          </p:cNvPr>
          <p:cNvSpPr>
            <a:spLocks noGrp="1"/>
          </p:cNvSpPr>
          <p:nvPr>
            <p:ph type="title"/>
          </p:nvPr>
        </p:nvSpPr>
        <p:spPr>
          <a:xfrm>
            <a:off x="7255564" y="834888"/>
            <a:ext cx="4314645" cy="1268958"/>
          </a:xfrm>
        </p:spPr>
        <p:txBody>
          <a:bodyPr vert="horz" lIns="91440" tIns="45720" rIns="91440" bIns="45720" rtlCol="0" anchor="b">
            <a:normAutofit/>
          </a:bodyPr>
          <a:lstStyle/>
          <a:p>
            <a:r>
              <a:rPr lang="en-US" sz="2700"/>
              <a:t>My Physical Approach</a:t>
            </a:r>
            <a:endParaRPr lang="en-US" sz="2700" b="0"/>
          </a:p>
          <a:p>
            <a:r>
              <a:rPr lang="en-US" sz="2700"/>
              <a:t>Must Include the Following </a:t>
            </a:r>
          </a:p>
        </p:txBody>
      </p:sp>
      <p:pic>
        <p:nvPicPr>
          <p:cNvPr id="5" name="Picture 5" descr="A picture containing grass, soccer, field, outdoor&#10;&#10;Description automatically generated">
            <a:extLst>
              <a:ext uri="{FF2B5EF4-FFF2-40B4-BE49-F238E27FC236}">
                <a16:creationId xmlns:a16="http://schemas.microsoft.com/office/drawing/2014/main" id="{50D3730F-4201-4622-A02F-BD3A056203DE}"/>
              </a:ext>
            </a:extLst>
          </p:cNvPr>
          <p:cNvPicPr>
            <a:picLocks noGrp="1" noChangeAspect="1"/>
          </p:cNvPicPr>
          <p:nvPr>
            <p:ph sz="half" idx="2"/>
          </p:nvPr>
        </p:nvPicPr>
        <p:blipFill rotWithShape="1">
          <a:blip r:embed="rId2"/>
          <a:srcRect l="6222" r="11254" b="-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31" name="Rectangle 17">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19">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1572" y="2240371"/>
            <a:ext cx="42062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018C2FB-3155-4937-93E8-905FB57360E0}"/>
              </a:ext>
            </a:extLst>
          </p:cNvPr>
          <p:cNvSpPr>
            <a:spLocks noGrp="1"/>
          </p:cNvSpPr>
          <p:nvPr>
            <p:ph sz="half" idx="1"/>
          </p:nvPr>
        </p:nvSpPr>
        <p:spPr>
          <a:xfrm>
            <a:off x="7255563" y="2557587"/>
            <a:ext cx="4314645" cy="3717317"/>
          </a:xfrm>
        </p:spPr>
        <p:txBody>
          <a:bodyPr vert="horz" lIns="91440" tIns="45720" rIns="91440" bIns="45720" rtlCol="0" anchor="t">
            <a:noAutofit/>
          </a:bodyPr>
          <a:lstStyle/>
          <a:p>
            <a:pPr marL="342900">
              <a:lnSpc>
                <a:spcPct val="100000"/>
              </a:lnSpc>
              <a:spcBef>
                <a:spcPts val="0"/>
              </a:spcBef>
            </a:pPr>
            <a:r>
              <a:rPr lang="en-US" sz="1600"/>
              <a:t>I must use exercises and drills that are going to help increase my stamina and give  a competitive advantage over my competition. </a:t>
            </a:r>
          </a:p>
          <a:p>
            <a:pPr marL="0">
              <a:lnSpc>
                <a:spcPct val="100000"/>
              </a:lnSpc>
              <a:spcBef>
                <a:spcPts val="0"/>
              </a:spcBef>
            </a:pPr>
            <a:endParaRPr lang="en-US" sz="1600"/>
          </a:p>
          <a:p>
            <a:pPr marL="342900">
              <a:lnSpc>
                <a:spcPct val="100000"/>
              </a:lnSpc>
              <a:spcBef>
                <a:spcPts val="0"/>
              </a:spcBef>
            </a:pPr>
            <a:r>
              <a:rPr lang="en-US" sz="1600"/>
              <a:t>My key training takeaways must be mimic the demands of my sport wherever possible.</a:t>
            </a:r>
          </a:p>
          <a:p>
            <a:pPr marL="0">
              <a:lnSpc>
                <a:spcPct val="100000"/>
              </a:lnSpc>
              <a:spcBef>
                <a:spcPts val="0"/>
              </a:spcBef>
            </a:pPr>
            <a:endParaRPr lang="en-US" sz="1600"/>
          </a:p>
          <a:p>
            <a:pPr marL="0">
              <a:lnSpc>
                <a:spcPct val="100000"/>
              </a:lnSpc>
              <a:spcBef>
                <a:spcPts val="0"/>
              </a:spcBef>
            </a:pPr>
            <a:endParaRPr lang="en-US" sz="1600"/>
          </a:p>
          <a:p>
            <a:pPr marL="342900">
              <a:lnSpc>
                <a:spcPct val="100000"/>
              </a:lnSpc>
              <a:spcBef>
                <a:spcPts val="0"/>
              </a:spcBef>
            </a:pPr>
            <a:r>
              <a:rPr lang="en-US" sz="1600"/>
              <a:t>To Mix my training between different energy systems </a:t>
            </a:r>
          </a:p>
          <a:p>
            <a:pPr marL="0">
              <a:lnSpc>
                <a:spcPct val="100000"/>
              </a:lnSpc>
              <a:spcBef>
                <a:spcPts val="0"/>
              </a:spcBef>
            </a:pPr>
            <a:endParaRPr lang="en-US" sz="1600"/>
          </a:p>
          <a:p>
            <a:pPr marL="342900">
              <a:lnSpc>
                <a:spcPct val="100000"/>
              </a:lnSpc>
              <a:spcBef>
                <a:spcPts val="0"/>
              </a:spcBef>
            </a:pPr>
            <a:r>
              <a:rPr lang="en-US" sz="1600"/>
              <a:t>To not "Take it easy". Make sure I'm not just going through the motions in my training session. In short, Push myself.</a:t>
            </a:r>
          </a:p>
          <a:p>
            <a:pPr>
              <a:lnSpc>
                <a:spcPct val="100000"/>
              </a:lnSpc>
            </a:pPr>
            <a:endParaRPr lang="en-US" sz="1600"/>
          </a:p>
        </p:txBody>
      </p:sp>
    </p:spTree>
    <p:extLst>
      <p:ext uri="{BB962C8B-B14F-4D97-AF65-F5344CB8AC3E}">
        <p14:creationId xmlns:p14="http://schemas.microsoft.com/office/powerpoint/2010/main" val="475383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5">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A8CB23DC-2EBD-458A-987F-0F860096C435}"/>
              </a:ext>
            </a:extLst>
          </p:cNvPr>
          <p:cNvPicPr>
            <a:picLocks noGrp="1" noChangeAspect="1"/>
          </p:cNvPicPr>
          <p:nvPr>
            <p:ph sz="half" idx="2"/>
          </p:nvPr>
        </p:nvPicPr>
        <p:blipFill rotWithShape="1">
          <a:blip r:embed="rId2"/>
          <a:srcRect t="5223" r="-2" b="-2"/>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3" name="Freeform: Shape 17">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9">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497225-4EB8-4ADE-93CF-56DF1654D6B5}"/>
              </a:ext>
            </a:extLst>
          </p:cNvPr>
          <p:cNvSpPr>
            <a:spLocks noGrp="1"/>
          </p:cNvSpPr>
          <p:nvPr>
            <p:ph type="title"/>
          </p:nvPr>
        </p:nvSpPr>
        <p:spPr>
          <a:xfrm>
            <a:off x="374904" y="856488"/>
            <a:ext cx="4992624" cy="1243584"/>
          </a:xfrm>
        </p:spPr>
        <p:txBody>
          <a:bodyPr vert="horz" lIns="91440" tIns="45720" rIns="91440" bIns="45720" rtlCol="0" anchor="ctr">
            <a:normAutofit/>
          </a:bodyPr>
          <a:lstStyle/>
          <a:p>
            <a:r>
              <a:rPr lang="en-US" sz="3400"/>
              <a:t>My Physical Approach;</a:t>
            </a:r>
          </a:p>
        </p:txBody>
      </p:sp>
      <p:sp>
        <p:nvSpPr>
          <p:cNvPr id="17" name="Rectangle 21">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00D2D9B-7C5C-474B-A204-C80466E90A6E}"/>
              </a:ext>
            </a:extLst>
          </p:cNvPr>
          <p:cNvSpPr>
            <a:spLocks noGrp="1"/>
          </p:cNvSpPr>
          <p:nvPr>
            <p:ph sz="half" idx="1"/>
          </p:nvPr>
        </p:nvSpPr>
        <p:spPr>
          <a:xfrm>
            <a:off x="374904" y="2522949"/>
            <a:ext cx="5065776" cy="3402363"/>
          </a:xfrm>
        </p:spPr>
        <p:txBody>
          <a:bodyPr vert="horz" lIns="91440" tIns="45720" rIns="91440" bIns="45720" rtlCol="0" anchor="t">
            <a:noAutofit/>
          </a:bodyPr>
          <a:lstStyle/>
          <a:p>
            <a:pPr>
              <a:lnSpc>
                <a:spcPct val="100000"/>
              </a:lnSpc>
            </a:pPr>
            <a:r>
              <a:rPr lang="en-US" sz="1600"/>
              <a:t>When most footballers think about increasing their stamina, the usual approach will be “ I’ll just go for a long run”. </a:t>
            </a:r>
          </a:p>
          <a:p>
            <a:pPr>
              <a:lnSpc>
                <a:spcPct val="100000"/>
              </a:lnSpc>
            </a:pPr>
            <a:r>
              <a:rPr lang="en-US" sz="1600"/>
              <a:t>Experts now say this is not the best thing to do.</a:t>
            </a:r>
          </a:p>
          <a:p>
            <a:pPr>
              <a:lnSpc>
                <a:spcPct val="100000"/>
              </a:lnSpc>
            </a:pPr>
            <a:r>
              <a:rPr lang="en-US" sz="1600"/>
              <a:t>Research has shown that over the course of one-minute footballers will change their movement pattern 11 times.</a:t>
            </a:r>
          </a:p>
          <a:p>
            <a:pPr>
              <a:lnSpc>
                <a:spcPct val="100000"/>
              </a:lnSpc>
            </a:pPr>
            <a:r>
              <a:rPr lang="en-US" sz="1600"/>
              <a:t>It’s very rare in a football match that a player jogs at a consistent pace for long periods. Most games will involve changing pace regularly, going from walking to sprinting to jogging to stopping. </a:t>
            </a:r>
          </a:p>
        </p:txBody>
      </p:sp>
    </p:spTree>
    <p:extLst>
      <p:ext uri="{BB962C8B-B14F-4D97-AF65-F5344CB8AC3E}">
        <p14:creationId xmlns:p14="http://schemas.microsoft.com/office/powerpoint/2010/main" val="1887148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16CFCB-D28F-4DCD-AB97-639E114D81A8}"/>
              </a:ext>
            </a:extLst>
          </p:cNvPr>
          <p:cNvSpPr>
            <a:spLocks noGrp="1"/>
          </p:cNvSpPr>
          <p:nvPr>
            <p:ph type="title"/>
          </p:nvPr>
        </p:nvSpPr>
        <p:spPr>
          <a:xfrm>
            <a:off x="841248" y="256032"/>
            <a:ext cx="10506456" cy="1014984"/>
          </a:xfrm>
        </p:spPr>
        <p:txBody>
          <a:bodyPr anchor="b">
            <a:normAutofit/>
          </a:bodyPr>
          <a:lstStyle/>
          <a:p>
            <a:r>
              <a:rPr lang="en-US"/>
              <a:t>Physical Training for Football.</a:t>
            </a:r>
          </a:p>
        </p:txBody>
      </p:sp>
      <p:sp>
        <p:nvSpPr>
          <p:cNvPr id="18"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0" name="Content Placeholder 2">
            <a:extLst>
              <a:ext uri="{FF2B5EF4-FFF2-40B4-BE49-F238E27FC236}">
                <a16:creationId xmlns:a16="http://schemas.microsoft.com/office/drawing/2014/main" id="{F78B9CD0-AD8C-4AB0-9A02-AC35E5F53505}"/>
              </a:ext>
            </a:extLst>
          </p:cNvPr>
          <p:cNvGraphicFramePr>
            <a:graphicFrameLocks noGrp="1"/>
          </p:cNvGraphicFramePr>
          <p:nvPr>
            <p:ph idx="1"/>
            <p:extLst>
              <p:ext uri="{D42A27DB-BD31-4B8C-83A1-F6EECF244321}">
                <p14:modId xmlns:p14="http://schemas.microsoft.com/office/powerpoint/2010/main" val="1445135396"/>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7626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10">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12E5C3-875C-4C5B-95E8-A18F51F029A1}"/>
              </a:ext>
            </a:extLst>
          </p:cNvPr>
          <p:cNvSpPr>
            <a:spLocks noGrp="1"/>
          </p:cNvSpPr>
          <p:nvPr>
            <p:ph type="title"/>
          </p:nvPr>
        </p:nvSpPr>
        <p:spPr>
          <a:xfrm>
            <a:off x="1045029" y="507160"/>
            <a:ext cx="2993571" cy="5438730"/>
          </a:xfrm>
        </p:spPr>
        <p:txBody>
          <a:bodyPr>
            <a:normAutofit/>
          </a:bodyPr>
          <a:lstStyle/>
          <a:p>
            <a:r>
              <a:rPr lang="en-GB" sz="3200"/>
              <a:t>Physical Training Conclusion</a:t>
            </a:r>
          </a:p>
        </p:txBody>
      </p:sp>
      <p:sp>
        <p:nvSpPr>
          <p:cNvPr id="14" name="Rectangle 12">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5" name="Content Placeholder 2">
            <a:extLst>
              <a:ext uri="{FF2B5EF4-FFF2-40B4-BE49-F238E27FC236}">
                <a16:creationId xmlns:a16="http://schemas.microsoft.com/office/drawing/2014/main" id="{E6207F17-962E-471B-8A88-B12451113EAA}"/>
              </a:ext>
            </a:extLst>
          </p:cNvPr>
          <p:cNvGraphicFramePr>
            <a:graphicFrameLocks noGrp="1"/>
          </p:cNvGraphicFramePr>
          <p:nvPr>
            <p:ph idx="1"/>
            <p:extLst>
              <p:ext uri="{D42A27DB-BD31-4B8C-83A1-F6EECF244321}">
                <p14:modId xmlns:p14="http://schemas.microsoft.com/office/powerpoint/2010/main" val="1622390085"/>
              </p:ext>
            </p:extLst>
          </p:nvPr>
        </p:nvGraphicFramePr>
        <p:xfrm>
          <a:off x="4526280" y="512064"/>
          <a:ext cx="6830568" cy="544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7626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grass, person, athletic game, outdoor&#10;&#10;Description automatically generated">
            <a:extLst>
              <a:ext uri="{FF2B5EF4-FFF2-40B4-BE49-F238E27FC236}">
                <a16:creationId xmlns:a16="http://schemas.microsoft.com/office/drawing/2014/main" id="{614667BC-6780-42A2-9817-D758773DDAF7}"/>
              </a:ext>
            </a:extLst>
          </p:cNvPr>
          <p:cNvPicPr>
            <a:picLocks noGrp="1" noChangeAspect="1"/>
          </p:cNvPicPr>
          <p:nvPr>
            <p:ph sz="half" idx="2"/>
          </p:nvPr>
        </p:nvPicPr>
        <p:blipFill rotWithShape="1">
          <a:blip r:embed="rId2"/>
          <a:srcRect l="4568" r="2" b="2"/>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418C11-3DA3-4645-8711-8DA22C2E1E1A}"/>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Nutritional</a:t>
            </a:r>
          </a:p>
        </p:txBody>
      </p:sp>
      <p:sp>
        <p:nvSpPr>
          <p:cNvPr id="20"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7D72C18-57C8-4485-B54C-BCD297A0101E}"/>
              </a:ext>
            </a:extLst>
          </p:cNvPr>
          <p:cNvSpPr>
            <a:spLocks noGrp="1"/>
          </p:cNvSpPr>
          <p:nvPr>
            <p:ph sz="half" idx="1"/>
          </p:nvPr>
        </p:nvSpPr>
        <p:spPr>
          <a:xfrm>
            <a:off x="371094" y="2718054"/>
            <a:ext cx="3438906" cy="3207258"/>
          </a:xfrm>
        </p:spPr>
        <p:txBody>
          <a:bodyPr vert="horz" lIns="91440" tIns="45720" rIns="91440" bIns="45720" rtlCol="0" anchor="t">
            <a:noAutofit/>
          </a:bodyPr>
          <a:lstStyle/>
          <a:p>
            <a:pPr>
              <a:lnSpc>
                <a:spcPct val="100000"/>
              </a:lnSpc>
            </a:pPr>
            <a:r>
              <a:rPr lang="en-US" sz="1400"/>
              <a:t>Nutrition plays a valuable role in optimizing performance of elite players during training and matches, while maintaining overall health throughout the season.</a:t>
            </a:r>
          </a:p>
          <a:p>
            <a:pPr>
              <a:lnSpc>
                <a:spcPct val="100000"/>
              </a:lnSpc>
            </a:pPr>
            <a:r>
              <a:rPr lang="en-US" sz="1400"/>
              <a:t> An evidence-based approach to nutrition should emphasize that a ‘food first’ philosophy of food over supplements which is fundamental to ensure effective player nutrition and fuel. The science underpinning sports nutrition is evolving fast, and coaches and nutritional advisers must be alert to new developments in this developing and exciting field in sports performance.</a:t>
            </a:r>
          </a:p>
          <a:p>
            <a:pPr>
              <a:lnSpc>
                <a:spcPct val="100000"/>
              </a:lnSpc>
            </a:pPr>
            <a:endParaRPr lang="en-US" sz="1200"/>
          </a:p>
        </p:txBody>
      </p:sp>
    </p:spTree>
    <p:extLst>
      <p:ext uri="{BB962C8B-B14F-4D97-AF65-F5344CB8AC3E}">
        <p14:creationId xmlns:p14="http://schemas.microsoft.com/office/powerpoint/2010/main" val="1455501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BB4C1-B8C2-4C09-BE87-C5B4F11BAC71}"/>
              </a:ext>
            </a:extLst>
          </p:cNvPr>
          <p:cNvSpPr>
            <a:spLocks noGrp="1"/>
          </p:cNvSpPr>
          <p:nvPr>
            <p:ph type="title"/>
          </p:nvPr>
        </p:nvSpPr>
        <p:spPr>
          <a:xfrm>
            <a:off x="1115568" y="309805"/>
            <a:ext cx="10168128" cy="1407038"/>
          </a:xfrm>
        </p:spPr>
        <p:txBody>
          <a:bodyPr>
            <a:normAutofit fontScale="90000"/>
          </a:bodyPr>
          <a:lstStyle/>
          <a:p>
            <a:pPr algn="ctr"/>
            <a:r>
              <a:rPr lang="en-US"/>
              <a:t>Nutritional Preparation for a High-Performance Athlete.</a:t>
            </a:r>
            <a:br>
              <a:rPr lang="en-US"/>
            </a:br>
            <a:endParaRPr lang="en-US"/>
          </a:p>
        </p:txBody>
      </p:sp>
      <p:graphicFrame>
        <p:nvGraphicFramePr>
          <p:cNvPr id="5" name="Content Placeholder 2">
            <a:extLst>
              <a:ext uri="{FF2B5EF4-FFF2-40B4-BE49-F238E27FC236}">
                <a16:creationId xmlns:a16="http://schemas.microsoft.com/office/drawing/2014/main" id="{1507AD00-7E75-420A-96C7-478BF3E7D387}"/>
              </a:ext>
            </a:extLst>
          </p:cNvPr>
          <p:cNvGraphicFramePr>
            <a:graphicFrameLocks noGrp="1"/>
          </p:cNvGraphicFramePr>
          <p:nvPr>
            <p:ph idx="1"/>
            <p:extLst>
              <p:ext uri="{D42A27DB-BD31-4B8C-83A1-F6EECF244321}">
                <p14:modId xmlns:p14="http://schemas.microsoft.com/office/powerpoint/2010/main" val="605647761"/>
              </p:ext>
            </p:extLst>
          </p:nvPr>
        </p:nvGraphicFramePr>
        <p:xfrm>
          <a:off x="1115568" y="1977607"/>
          <a:ext cx="10168128" cy="4194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6426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A1CB17-9B04-4A8A-A1B3-222222B59AB8}"/>
              </a:ext>
            </a:extLst>
          </p:cNvPr>
          <p:cNvSpPr>
            <a:spLocks noGrp="1"/>
          </p:cNvSpPr>
          <p:nvPr>
            <p:ph type="title"/>
          </p:nvPr>
        </p:nvSpPr>
        <p:spPr>
          <a:xfrm>
            <a:off x="1045029" y="507160"/>
            <a:ext cx="2993571" cy="5438730"/>
          </a:xfrm>
        </p:spPr>
        <p:txBody>
          <a:bodyPr>
            <a:normAutofit/>
          </a:bodyPr>
          <a:lstStyle/>
          <a:p>
            <a:r>
              <a:rPr lang="en-US" sz="3200"/>
              <a:t>Introduction to the project</a:t>
            </a:r>
          </a:p>
        </p:txBody>
      </p:sp>
      <p:sp>
        <p:nvSpPr>
          <p:cNvPr id="13" name="Rectangle 12">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3449096D-FD31-4CA7-8679-02A900C26F95}"/>
              </a:ext>
            </a:extLst>
          </p:cNvPr>
          <p:cNvGraphicFramePr>
            <a:graphicFrameLocks noGrp="1"/>
          </p:cNvGraphicFramePr>
          <p:nvPr>
            <p:ph idx="1"/>
            <p:extLst>
              <p:ext uri="{D42A27DB-BD31-4B8C-83A1-F6EECF244321}">
                <p14:modId xmlns:p14="http://schemas.microsoft.com/office/powerpoint/2010/main" val="2707147400"/>
              </p:ext>
            </p:extLst>
          </p:nvPr>
        </p:nvGraphicFramePr>
        <p:xfrm>
          <a:off x="4526280" y="512064"/>
          <a:ext cx="6830568" cy="544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0577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Rectangle 39">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4" name="Rectangle 43">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8" name="Rectangle 47">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A2B34A-15DE-4B08-A03F-E48F6AE63C9E}"/>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a:t>Nutrition-Performance on Match Days</a:t>
            </a:r>
          </a:p>
        </p:txBody>
      </p:sp>
      <p:sp>
        <p:nvSpPr>
          <p:cNvPr id="50" name="Rectangle 49">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3879589F-22B9-415E-A2B8-7B720C7A5FAA}"/>
              </a:ext>
            </a:extLst>
          </p:cNvPr>
          <p:cNvPicPr>
            <a:picLocks noGrp="1" noChangeAspect="1"/>
          </p:cNvPicPr>
          <p:nvPr>
            <p:ph sz="half" idx="2"/>
          </p:nvPr>
        </p:nvPicPr>
        <p:blipFill rotWithShape="1">
          <a:blip r:embed="rId2"/>
          <a:srcRect l="4245" r="4245"/>
          <a:stretch/>
        </p:blipFill>
        <p:spPr>
          <a:xfrm>
            <a:off x="908304" y="2478024"/>
            <a:ext cx="6009855" cy="3694176"/>
          </a:xfrm>
          <a:prstGeom prst="rect">
            <a:avLst/>
          </a:prstGeom>
        </p:spPr>
      </p:pic>
      <p:sp>
        <p:nvSpPr>
          <p:cNvPr id="3" name="Content Placeholder 2">
            <a:extLst>
              <a:ext uri="{FF2B5EF4-FFF2-40B4-BE49-F238E27FC236}">
                <a16:creationId xmlns:a16="http://schemas.microsoft.com/office/drawing/2014/main" id="{2D5C8F77-ABB5-4896-A196-0CFDD6FD8DD5}"/>
              </a:ext>
            </a:extLst>
          </p:cNvPr>
          <p:cNvSpPr>
            <a:spLocks noGrp="1"/>
          </p:cNvSpPr>
          <p:nvPr>
            <p:ph sz="half" idx="1"/>
          </p:nvPr>
        </p:nvSpPr>
        <p:spPr>
          <a:xfrm>
            <a:off x="7411453" y="2478024"/>
            <a:ext cx="3872243" cy="3694176"/>
          </a:xfrm>
        </p:spPr>
        <p:txBody>
          <a:bodyPr vert="horz" lIns="91440" tIns="45720" rIns="91440" bIns="45720" rtlCol="0" anchor="ctr">
            <a:normAutofit/>
          </a:bodyPr>
          <a:lstStyle/>
          <a:p>
            <a:pPr>
              <a:lnSpc>
                <a:spcPct val="100000"/>
              </a:lnSpc>
            </a:pPr>
            <a:r>
              <a:rPr lang="en-US" sz="1500"/>
              <a:t>Joshua Dyson is a nutrition consultant at the Manchester Institute of Health and Performance. His advice includes  "The goal of the pre-match meal is to top up carbohydrate energy stores. Around 2-3 hours prior to kick off, consume a meal rich in carbohydrate with moderate protein. To minimise the risk of gastro-intestinal issues (e.g., bloating, stomach cramps), the best pre match meals would be 'Pasta with tomato sauce and some chicken' or 'a curry with cous </a:t>
            </a:r>
            <a:r>
              <a:rPr lang="en-US" sz="1500" err="1"/>
              <a:t>cous</a:t>
            </a:r>
            <a:r>
              <a:rPr lang="en-US" sz="1500"/>
              <a:t>'."</a:t>
            </a:r>
          </a:p>
          <a:p>
            <a:pPr>
              <a:lnSpc>
                <a:spcPct val="100000"/>
              </a:lnSpc>
            </a:pPr>
            <a:endParaRPr lang="en-US" sz="1500"/>
          </a:p>
        </p:txBody>
      </p:sp>
    </p:spTree>
    <p:extLst>
      <p:ext uri="{BB962C8B-B14F-4D97-AF65-F5344CB8AC3E}">
        <p14:creationId xmlns:p14="http://schemas.microsoft.com/office/powerpoint/2010/main" val="3012156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28">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Rectangle 32">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5D5AF0-D484-4C9A-AD2C-446F70836984}"/>
              </a:ext>
            </a:extLst>
          </p:cNvPr>
          <p:cNvSpPr>
            <a:spLocks noGrp="1"/>
          </p:cNvSpPr>
          <p:nvPr>
            <p:ph type="title"/>
          </p:nvPr>
        </p:nvSpPr>
        <p:spPr>
          <a:xfrm>
            <a:off x="429768" y="411480"/>
            <a:ext cx="11201400" cy="1106424"/>
          </a:xfrm>
        </p:spPr>
        <p:txBody>
          <a:bodyPr vert="horz" lIns="91440" tIns="45720" rIns="91440" bIns="45720" rtlCol="0" anchor="ctr">
            <a:normAutofit/>
          </a:bodyPr>
          <a:lstStyle/>
          <a:p>
            <a:r>
              <a:rPr lang="en-US" sz="3600"/>
              <a:t>Nutrition-Performance on Match Days</a:t>
            </a:r>
          </a:p>
        </p:txBody>
      </p:sp>
      <p:sp>
        <p:nvSpPr>
          <p:cNvPr id="35" name="Rectangle 34">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Text&#10;&#10;Description automatically generated">
            <a:extLst>
              <a:ext uri="{FF2B5EF4-FFF2-40B4-BE49-F238E27FC236}">
                <a16:creationId xmlns:a16="http://schemas.microsoft.com/office/drawing/2014/main" id="{5B9C80CD-E3C0-4F05-90E8-94221FD78C1D}"/>
              </a:ext>
            </a:extLst>
          </p:cNvPr>
          <p:cNvPicPr>
            <a:picLocks noGrp="1" noChangeAspect="1"/>
          </p:cNvPicPr>
          <p:nvPr>
            <p:ph sz="half" idx="2"/>
          </p:nvPr>
        </p:nvPicPr>
        <p:blipFill rotWithShape="1">
          <a:blip r:embed="rId2"/>
          <a:srcRect l="15246" r="1" b="1"/>
          <a:stretch/>
        </p:blipFill>
        <p:spPr>
          <a:xfrm>
            <a:off x="429768" y="1721922"/>
            <a:ext cx="6704891" cy="4520559"/>
          </a:xfrm>
          <a:prstGeom prst="rect">
            <a:avLst/>
          </a:prstGeom>
        </p:spPr>
      </p:pic>
      <p:sp useBgFill="1">
        <p:nvSpPr>
          <p:cNvPr id="37" name="Rectangle 36">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5FA478D-DE0A-497B-BC04-121FC7CF2A41}"/>
              </a:ext>
            </a:extLst>
          </p:cNvPr>
          <p:cNvSpPr>
            <a:spLocks noGrp="1"/>
          </p:cNvSpPr>
          <p:nvPr>
            <p:ph sz="half" idx="1"/>
          </p:nvPr>
        </p:nvSpPr>
        <p:spPr>
          <a:xfrm>
            <a:off x="7938752" y="2020824"/>
            <a:ext cx="3455097" cy="3959352"/>
          </a:xfrm>
        </p:spPr>
        <p:txBody>
          <a:bodyPr vert="horz" lIns="91440" tIns="45720" rIns="91440" bIns="45720" rtlCol="0" anchor="ctr">
            <a:normAutofit/>
          </a:bodyPr>
          <a:lstStyle/>
          <a:p>
            <a:pPr>
              <a:lnSpc>
                <a:spcPct val="100000"/>
              </a:lnSpc>
            </a:pPr>
            <a:r>
              <a:rPr lang="en-US" sz="1300" b="1"/>
              <a:t>How to recover after a game  - Joshua Dyson says to focus on the 3 R's. </a:t>
            </a:r>
            <a:endParaRPr lang="en-US" sz="1300"/>
          </a:p>
          <a:p>
            <a:pPr>
              <a:lnSpc>
                <a:spcPct val="100000"/>
              </a:lnSpc>
            </a:pPr>
            <a:r>
              <a:rPr lang="en-US" sz="1300" b="1"/>
              <a:t>Repair-</a:t>
            </a:r>
            <a:r>
              <a:rPr lang="en-US" sz="1300"/>
              <a:t>"Look to consume around 20-30g of high-quality protein  to optimise the muscle building process.".</a:t>
            </a:r>
          </a:p>
          <a:p>
            <a:pPr>
              <a:lnSpc>
                <a:spcPct val="100000"/>
              </a:lnSpc>
            </a:pPr>
            <a:r>
              <a:rPr lang="en-US" sz="1300" b="1"/>
              <a:t>Replenish- </a:t>
            </a:r>
            <a:r>
              <a:rPr lang="en-US" sz="1300"/>
              <a:t>"To kick start your recovery, include a carbohydrate serving within your post-match nutrition.".</a:t>
            </a:r>
          </a:p>
          <a:p>
            <a:pPr>
              <a:lnSpc>
                <a:spcPct val="100000"/>
              </a:lnSpc>
            </a:pPr>
            <a:r>
              <a:rPr lang="en-US" sz="1300" b="1"/>
              <a:t>Rehydrate-</a:t>
            </a:r>
            <a:r>
              <a:rPr lang="en-US" sz="1300"/>
              <a:t>"It is important to replace fluid lost during match play to restore a hydrated state. Consider milk or flavored milk (natural electrolyte content) or an electrolyte tablet added to water as a great source to replenish yourself.</a:t>
            </a:r>
          </a:p>
        </p:txBody>
      </p:sp>
    </p:spTree>
    <p:extLst>
      <p:ext uri="{BB962C8B-B14F-4D97-AF65-F5344CB8AC3E}">
        <p14:creationId xmlns:p14="http://schemas.microsoft.com/office/powerpoint/2010/main" val="3105686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15">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40B6764A-3B18-4179-A5A4-E5BB65BDCDE2}"/>
              </a:ext>
            </a:extLst>
          </p:cNvPr>
          <p:cNvPicPr>
            <a:picLocks noGrp="1" noChangeAspect="1"/>
          </p:cNvPicPr>
          <p:nvPr>
            <p:ph sz="half" idx="2"/>
          </p:nvPr>
        </p:nvPicPr>
        <p:blipFill rotWithShape="1">
          <a:blip r:embed="rId2"/>
          <a:srcRect l="10410" r="18449" b="-1"/>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31" name="Freeform: Shape 17">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19">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26E6E2-A6EA-4437-A35C-C6C3A3894202}"/>
              </a:ext>
            </a:extLst>
          </p:cNvPr>
          <p:cNvSpPr>
            <a:spLocks noGrp="1"/>
          </p:cNvSpPr>
          <p:nvPr>
            <p:ph type="title"/>
          </p:nvPr>
        </p:nvSpPr>
        <p:spPr>
          <a:xfrm>
            <a:off x="374904" y="856488"/>
            <a:ext cx="4992624" cy="1243584"/>
          </a:xfrm>
        </p:spPr>
        <p:txBody>
          <a:bodyPr vert="horz" lIns="91440" tIns="45720" rIns="91440" bIns="45720" rtlCol="0" anchor="ctr">
            <a:normAutofit/>
          </a:bodyPr>
          <a:lstStyle/>
          <a:p>
            <a:r>
              <a:rPr lang="en-US" sz="3400"/>
              <a:t>Nutrition-Sports Foods</a:t>
            </a:r>
          </a:p>
        </p:txBody>
      </p:sp>
      <p:sp>
        <p:nvSpPr>
          <p:cNvPr id="33" name="Rectangle 21">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3">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1C5E4B9-C5DA-42F1-8DA4-C41744CA8D5D}"/>
              </a:ext>
            </a:extLst>
          </p:cNvPr>
          <p:cNvSpPr>
            <a:spLocks noGrp="1"/>
          </p:cNvSpPr>
          <p:nvPr>
            <p:ph sz="half" idx="1"/>
          </p:nvPr>
        </p:nvSpPr>
        <p:spPr>
          <a:xfrm>
            <a:off x="374904" y="2522949"/>
            <a:ext cx="5065776" cy="3402363"/>
          </a:xfrm>
        </p:spPr>
        <p:txBody>
          <a:bodyPr vert="horz" lIns="91440" tIns="45720" rIns="91440" bIns="45720" rtlCol="0" anchor="t">
            <a:normAutofit/>
          </a:bodyPr>
          <a:lstStyle/>
          <a:p>
            <a:pPr>
              <a:lnSpc>
                <a:spcPct val="100000"/>
              </a:lnSpc>
            </a:pPr>
            <a:r>
              <a:rPr lang="en-US" sz="1700"/>
              <a:t>Footballers must have clear nutritional guidelines to follow on Training and Match Days to allow fuel to feed the last 10 minutes of competition. Due to the usual </a:t>
            </a:r>
            <a:r>
              <a:rPr lang="en-US" sz="1700" err="1"/>
              <a:t>organisation</a:t>
            </a:r>
            <a:r>
              <a:rPr lang="en-US" sz="1700"/>
              <a:t> of training sessions  with limited breaks, and especially in match days and in game, it is not always possible for players to consume foods in the form of </a:t>
            </a:r>
            <a:r>
              <a:rPr lang="en-US" sz="1700" err="1"/>
              <a:t>organised</a:t>
            </a:r>
            <a:r>
              <a:rPr lang="en-US" sz="1700"/>
              <a:t> set meals. In this situation, sports foods (e.g., electrolyte drinks, gels and recovery shakes) can provide a convenient alternative to meet nutrient targets.</a:t>
            </a:r>
          </a:p>
        </p:txBody>
      </p:sp>
    </p:spTree>
    <p:extLst>
      <p:ext uri="{BB962C8B-B14F-4D97-AF65-F5344CB8AC3E}">
        <p14:creationId xmlns:p14="http://schemas.microsoft.com/office/powerpoint/2010/main" val="3995698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477F2-85E6-499A-AD00-6A37A09C257A}"/>
              </a:ext>
            </a:extLst>
          </p:cNvPr>
          <p:cNvSpPr>
            <a:spLocks noGrp="1"/>
          </p:cNvSpPr>
          <p:nvPr>
            <p:ph type="title"/>
          </p:nvPr>
        </p:nvSpPr>
        <p:spPr/>
        <p:txBody>
          <a:bodyPr/>
          <a:lstStyle/>
          <a:p>
            <a:r>
              <a:rPr lang="en-US">
                <a:ea typeface="+mj-lt"/>
                <a:cs typeface="+mj-lt"/>
              </a:rPr>
              <a:t>Nutrition Conclusion</a:t>
            </a:r>
            <a:endParaRPr lang="en-US"/>
          </a:p>
        </p:txBody>
      </p:sp>
      <p:sp>
        <p:nvSpPr>
          <p:cNvPr id="3" name="Content Placeholder 2">
            <a:extLst>
              <a:ext uri="{FF2B5EF4-FFF2-40B4-BE49-F238E27FC236}">
                <a16:creationId xmlns:a16="http://schemas.microsoft.com/office/drawing/2014/main" id="{07AC89CA-3C39-4D07-A464-CD7C5253F249}"/>
              </a:ext>
            </a:extLst>
          </p:cNvPr>
          <p:cNvSpPr>
            <a:spLocks noGrp="1"/>
          </p:cNvSpPr>
          <p:nvPr>
            <p:ph sz="half" idx="1"/>
          </p:nvPr>
        </p:nvSpPr>
        <p:spPr/>
        <p:txBody>
          <a:bodyPr vert="horz" lIns="91440" tIns="45720" rIns="91440" bIns="45720" rtlCol="0" anchor="t">
            <a:normAutofit fontScale="92500"/>
          </a:bodyPr>
          <a:lstStyle/>
          <a:p>
            <a:pPr marL="0" indent="0">
              <a:buNone/>
            </a:pPr>
            <a:r>
              <a:rPr lang="en-GB"/>
              <a:t>This research was very interesting and appropriate for me. All athletes need to take this topic seriously to optimize their performance. It is a topic that a detailed study and the formation of a nutritional pattern early in a sports career will lead to essential understanding and knowledge in future sporting events.</a:t>
            </a:r>
            <a:endParaRPr lang="en-US"/>
          </a:p>
        </p:txBody>
      </p:sp>
      <p:graphicFrame>
        <p:nvGraphicFramePr>
          <p:cNvPr id="10" name="Content Placeholder 3">
            <a:extLst>
              <a:ext uri="{FF2B5EF4-FFF2-40B4-BE49-F238E27FC236}">
                <a16:creationId xmlns:a16="http://schemas.microsoft.com/office/drawing/2014/main" id="{C581538C-B6B7-4C84-83EC-2C11D06CD22D}"/>
              </a:ext>
            </a:extLst>
          </p:cNvPr>
          <p:cNvGraphicFramePr>
            <a:graphicFrameLocks noGrp="1"/>
          </p:cNvGraphicFramePr>
          <p:nvPr>
            <p:ph sz="half" idx="2"/>
            <p:extLst>
              <p:ext uri="{D42A27DB-BD31-4B8C-83A1-F6EECF244321}">
                <p14:modId xmlns:p14="http://schemas.microsoft.com/office/powerpoint/2010/main" val="1622680613"/>
              </p:ext>
            </p:extLst>
          </p:nvPr>
        </p:nvGraphicFramePr>
        <p:xfrm>
          <a:off x="6277697" y="2023099"/>
          <a:ext cx="5233461" cy="4149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1618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5">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7D8F18-4147-4BFB-A708-4348B2E3E808}"/>
              </a:ext>
            </a:extLst>
          </p:cNvPr>
          <p:cNvSpPr>
            <a:spLocks noGrp="1"/>
          </p:cNvSpPr>
          <p:nvPr>
            <p:ph type="title"/>
          </p:nvPr>
        </p:nvSpPr>
        <p:spPr>
          <a:xfrm>
            <a:off x="5080216" y="1076324"/>
            <a:ext cx="6272784" cy="1535051"/>
          </a:xfrm>
        </p:spPr>
        <p:txBody>
          <a:bodyPr vert="horz" lIns="91440" tIns="45720" rIns="91440" bIns="45720" rtlCol="0" anchor="b">
            <a:normAutofit/>
          </a:bodyPr>
          <a:lstStyle/>
          <a:p>
            <a:r>
              <a:rPr lang="en-US" sz="2500"/>
              <a:t>Survey of Elite Experienced Athletes to Gain Additional Insight into </a:t>
            </a:r>
            <a:br>
              <a:rPr lang="en-US" sz="2500"/>
            </a:br>
            <a:r>
              <a:rPr lang="en-US" sz="2500"/>
              <a:t>Last 10 Minute Performance</a:t>
            </a:r>
          </a:p>
        </p:txBody>
      </p:sp>
      <p:pic>
        <p:nvPicPr>
          <p:cNvPr id="5" name="Picture 5" descr="A picture containing text&#10;&#10;Description automatically generated">
            <a:extLst>
              <a:ext uri="{FF2B5EF4-FFF2-40B4-BE49-F238E27FC236}">
                <a16:creationId xmlns:a16="http://schemas.microsoft.com/office/drawing/2014/main" id="{43341083-C161-40D6-9EC3-1C095F6F6E78}"/>
              </a:ext>
            </a:extLst>
          </p:cNvPr>
          <p:cNvPicPr>
            <a:picLocks noGrp="1" noChangeAspect="1"/>
          </p:cNvPicPr>
          <p:nvPr>
            <p:ph sz="half" idx="2"/>
          </p:nvPr>
        </p:nvPicPr>
        <p:blipFill rotWithShape="1">
          <a:blip r:embed="rId2"/>
          <a:srcRect l="11224"/>
          <a:stretch/>
        </p:blipFill>
        <p:spPr>
          <a:xfrm>
            <a:off x="20" y="10"/>
            <a:ext cx="4505305" cy="6857990"/>
          </a:xfrm>
          <a:prstGeom prst="rect">
            <a:avLst/>
          </a:prstGeom>
        </p:spPr>
      </p:pic>
      <p:sp>
        <p:nvSpPr>
          <p:cNvPr id="13"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9">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F4D02ED-2D13-48D6-9779-F7EB01C7F893}"/>
              </a:ext>
            </a:extLst>
          </p:cNvPr>
          <p:cNvSpPr>
            <a:spLocks noGrp="1"/>
          </p:cNvSpPr>
          <p:nvPr>
            <p:ph sz="half" idx="1"/>
          </p:nvPr>
        </p:nvSpPr>
        <p:spPr>
          <a:xfrm>
            <a:off x="5080216" y="3351276"/>
            <a:ext cx="6272784" cy="2825686"/>
          </a:xfrm>
        </p:spPr>
        <p:txBody>
          <a:bodyPr vert="horz" lIns="91440" tIns="45720" rIns="91440" bIns="45720" rtlCol="0">
            <a:normAutofit/>
          </a:bodyPr>
          <a:lstStyle/>
          <a:p>
            <a:pPr>
              <a:lnSpc>
                <a:spcPct val="100000"/>
              </a:lnSpc>
            </a:pPr>
            <a:r>
              <a:rPr lang="en-US" sz="1400"/>
              <a:t>To attempt to gain and receive a better insight, I conducted a survey and discussion with 8 retired professional elite athletes of their experience in last 10 minutes in elite competition. I hoped to get 1st hand information that helped these athletes become and remained so successful.</a:t>
            </a:r>
          </a:p>
          <a:p>
            <a:pPr>
              <a:lnSpc>
                <a:spcPct val="100000"/>
              </a:lnSpc>
            </a:pPr>
            <a:r>
              <a:rPr lang="en-US" sz="1400"/>
              <a:t> These athletes included All Ireland Medal winners, Tour de France &amp; Olympic Cyclists, an Inter Provincial Rugby Player, and Premier League International Footballers. Their experiences were very beneficial as I gained insight from their experiences that resulted in their success. Of interest, these athletes has subtle differences in approach that suited their individual styles and sports. </a:t>
            </a:r>
          </a:p>
        </p:txBody>
      </p:sp>
    </p:spTree>
    <p:extLst>
      <p:ext uri="{BB962C8B-B14F-4D97-AF65-F5344CB8AC3E}">
        <p14:creationId xmlns:p14="http://schemas.microsoft.com/office/powerpoint/2010/main" val="2183002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5" descr="Graphical user interface, text, website&#10;&#10;Description automatically generated">
            <a:extLst>
              <a:ext uri="{FF2B5EF4-FFF2-40B4-BE49-F238E27FC236}">
                <a16:creationId xmlns:a16="http://schemas.microsoft.com/office/drawing/2014/main" id="{6B50D4DB-3425-4A33-800C-93E4F3FC3F42}"/>
              </a:ext>
            </a:extLst>
          </p:cNvPr>
          <p:cNvPicPr>
            <a:picLocks noGrp="1" noChangeAspect="1"/>
          </p:cNvPicPr>
          <p:nvPr>
            <p:ph sz="half" idx="2"/>
          </p:nvPr>
        </p:nvPicPr>
        <p:blipFill rotWithShape="1">
          <a:blip r:embed="rId2">
            <a:alphaModFix amt="40000"/>
          </a:blip>
          <a:srcRect l="196" r="248"/>
          <a:stretch/>
        </p:blipFill>
        <p:spPr>
          <a:xfrm>
            <a:off x="20" y="10"/>
            <a:ext cx="12191979" cy="6857990"/>
          </a:xfrm>
          <a:prstGeom prst="rect">
            <a:avLst/>
          </a:prstGeom>
        </p:spPr>
      </p:pic>
      <p:sp>
        <p:nvSpPr>
          <p:cNvPr id="2" name="Title 1">
            <a:extLst>
              <a:ext uri="{FF2B5EF4-FFF2-40B4-BE49-F238E27FC236}">
                <a16:creationId xmlns:a16="http://schemas.microsoft.com/office/drawing/2014/main" id="{B85C8106-334B-4451-9A96-8DCB620485D8}"/>
              </a:ext>
            </a:extLst>
          </p:cNvPr>
          <p:cNvSpPr>
            <a:spLocks noGrp="1"/>
          </p:cNvSpPr>
          <p:nvPr>
            <p:ph type="title"/>
          </p:nvPr>
        </p:nvSpPr>
        <p:spPr>
          <a:xfrm>
            <a:off x="841248" y="426720"/>
            <a:ext cx="10506456" cy="1919141"/>
          </a:xfrm>
        </p:spPr>
        <p:txBody>
          <a:bodyPr vert="horz" lIns="91440" tIns="45720" rIns="91440" bIns="45720" rtlCol="0" anchor="b">
            <a:normAutofit/>
          </a:bodyPr>
          <a:lstStyle/>
          <a:p>
            <a:r>
              <a:rPr lang="en-US" sz="4200">
                <a:solidFill>
                  <a:srgbClr val="FFFFFF"/>
                </a:solidFill>
              </a:rPr>
              <a:t>Example of 2 of  the 10 Survey Questions </a:t>
            </a:r>
            <a:br>
              <a:rPr lang="en-US" sz="4200">
                <a:solidFill>
                  <a:srgbClr val="FFFFFF"/>
                </a:solidFill>
              </a:rPr>
            </a:br>
            <a:endParaRPr lang="en-US" sz="4200">
              <a:solidFill>
                <a:srgbClr val="FFFFFF"/>
              </a:solidFill>
            </a:endParaRPr>
          </a:p>
        </p:txBody>
      </p:sp>
      <p:sp>
        <p:nvSpPr>
          <p:cNvPr id="20" name="Rectangle 19">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F18FD0A-30E4-4C7B-A22A-AA73600FF619}"/>
              </a:ext>
            </a:extLst>
          </p:cNvPr>
          <p:cNvSpPr>
            <a:spLocks noGrp="1"/>
          </p:cNvSpPr>
          <p:nvPr>
            <p:ph sz="half" idx="1"/>
          </p:nvPr>
        </p:nvSpPr>
        <p:spPr>
          <a:xfrm>
            <a:off x="841248" y="3337269"/>
            <a:ext cx="10509504" cy="2905686"/>
          </a:xfrm>
        </p:spPr>
        <p:txBody>
          <a:bodyPr vert="horz" lIns="91440" tIns="45720" rIns="91440" bIns="45720" rtlCol="0">
            <a:normAutofit/>
          </a:bodyPr>
          <a:lstStyle/>
          <a:p>
            <a:pPr>
              <a:lnSpc>
                <a:spcPct val="100000"/>
              </a:lnSpc>
            </a:pPr>
            <a:r>
              <a:rPr lang="en-US" sz="2000">
                <a:solidFill>
                  <a:srgbClr val="FFFFFF"/>
                </a:solidFill>
              </a:rPr>
              <a:t>1.  On a scale of 1 to 4 rate the following as it relates to endurance during the final ten minutes of competition (4 being most accurate, 1 being least accurate, enter 0 if the statement does not factor at all in your preparation);</a:t>
            </a:r>
          </a:p>
          <a:p>
            <a:pPr>
              <a:lnSpc>
                <a:spcPct val="100000"/>
              </a:lnSpc>
            </a:pPr>
            <a:r>
              <a:rPr lang="en-US" sz="2000">
                <a:solidFill>
                  <a:srgbClr val="FFFFFF"/>
                </a:solidFill>
              </a:rPr>
              <a:t>a.  Your team managers preparation</a:t>
            </a:r>
          </a:p>
          <a:p>
            <a:pPr>
              <a:lnSpc>
                <a:spcPct val="100000"/>
              </a:lnSpc>
            </a:pPr>
            <a:r>
              <a:rPr lang="en-US" sz="2000">
                <a:solidFill>
                  <a:srgbClr val="FFFFFF"/>
                </a:solidFill>
              </a:rPr>
              <a:t>b.  Your physical fitness</a:t>
            </a:r>
          </a:p>
          <a:p>
            <a:pPr>
              <a:lnSpc>
                <a:spcPct val="100000"/>
              </a:lnSpc>
            </a:pPr>
            <a:r>
              <a:rPr lang="en-US" sz="2000">
                <a:solidFill>
                  <a:srgbClr val="FFFFFF"/>
                </a:solidFill>
              </a:rPr>
              <a:t>c.   You're in-game performance</a:t>
            </a:r>
          </a:p>
          <a:p>
            <a:pPr>
              <a:lnSpc>
                <a:spcPct val="100000"/>
              </a:lnSpc>
            </a:pPr>
            <a:r>
              <a:rPr lang="en-US" sz="2000">
                <a:solidFill>
                  <a:srgbClr val="FFFFFF"/>
                </a:solidFill>
              </a:rPr>
              <a:t>d.  Your psychological preparation</a:t>
            </a:r>
          </a:p>
          <a:p>
            <a:pPr>
              <a:lnSpc>
                <a:spcPct val="100000"/>
              </a:lnSpc>
            </a:pPr>
            <a:endParaRPr lang="en-US" sz="2000">
              <a:solidFill>
                <a:srgbClr val="FFFFFF"/>
              </a:solidFill>
            </a:endParaRPr>
          </a:p>
          <a:p>
            <a:pPr>
              <a:lnSpc>
                <a:spcPct val="100000"/>
              </a:lnSpc>
            </a:pPr>
            <a:endParaRPr lang="en-US" sz="2000">
              <a:solidFill>
                <a:srgbClr val="FFFFFF"/>
              </a:solidFill>
            </a:endParaRPr>
          </a:p>
        </p:txBody>
      </p:sp>
    </p:spTree>
    <p:extLst>
      <p:ext uri="{BB962C8B-B14F-4D97-AF65-F5344CB8AC3E}">
        <p14:creationId xmlns:p14="http://schemas.microsoft.com/office/powerpoint/2010/main" val="3832871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Graphical user interface&#10;&#10;Description automatically generated">
            <a:extLst>
              <a:ext uri="{FF2B5EF4-FFF2-40B4-BE49-F238E27FC236}">
                <a16:creationId xmlns:a16="http://schemas.microsoft.com/office/drawing/2014/main" id="{88D995DA-0D04-409C-9B4C-E5F4D97D4202}"/>
              </a:ext>
            </a:extLst>
          </p:cNvPr>
          <p:cNvPicPr>
            <a:picLocks noGrp="1" noChangeAspect="1"/>
          </p:cNvPicPr>
          <p:nvPr>
            <p:ph sz="half" idx="2"/>
          </p:nvPr>
        </p:nvPicPr>
        <p:blipFill rotWithShape="1">
          <a:blip r:embed="rId2">
            <a:alphaModFix amt="40000"/>
          </a:blip>
          <a:srcRect t="5191" b="2217"/>
          <a:stretch/>
        </p:blipFill>
        <p:spPr>
          <a:xfrm>
            <a:off x="20" y="10"/>
            <a:ext cx="12191979" cy="6857990"/>
          </a:xfrm>
          <a:prstGeom prst="rect">
            <a:avLst/>
          </a:prstGeom>
        </p:spPr>
      </p:pic>
      <p:sp>
        <p:nvSpPr>
          <p:cNvPr id="2" name="Title 1">
            <a:extLst>
              <a:ext uri="{FF2B5EF4-FFF2-40B4-BE49-F238E27FC236}">
                <a16:creationId xmlns:a16="http://schemas.microsoft.com/office/drawing/2014/main" id="{49CEC45E-6F0B-4EBA-9974-1A6E23EB1BDF}"/>
              </a:ext>
            </a:extLst>
          </p:cNvPr>
          <p:cNvSpPr>
            <a:spLocks noGrp="1"/>
          </p:cNvSpPr>
          <p:nvPr>
            <p:ph type="title"/>
          </p:nvPr>
        </p:nvSpPr>
        <p:spPr>
          <a:xfrm>
            <a:off x="841249" y="941832"/>
            <a:ext cx="10506456" cy="2057400"/>
          </a:xfrm>
        </p:spPr>
        <p:txBody>
          <a:bodyPr vert="horz" lIns="91440" tIns="45720" rIns="91440" bIns="45720" rtlCol="0" anchor="b">
            <a:normAutofit/>
          </a:bodyPr>
          <a:lstStyle/>
          <a:p>
            <a:r>
              <a:rPr lang="en-US" sz="4600"/>
              <a:t>Example of 2 of  the 10 Survey Questions </a:t>
            </a:r>
            <a:br>
              <a:rPr lang="en-US" sz="4600"/>
            </a:br>
            <a:r>
              <a:rPr lang="en-US" sz="2400"/>
              <a:t>[Full Questionnaire next slide]</a:t>
            </a:r>
          </a:p>
        </p:txBody>
      </p:sp>
      <p:sp>
        <p:nvSpPr>
          <p:cNvPr id="24"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8DC837F-AC1D-46B4-97C2-AFE584DAC9A1}"/>
              </a:ext>
            </a:extLst>
          </p:cNvPr>
          <p:cNvSpPr>
            <a:spLocks noGrp="1"/>
          </p:cNvSpPr>
          <p:nvPr>
            <p:ph sz="half" idx="1"/>
          </p:nvPr>
        </p:nvSpPr>
        <p:spPr>
          <a:xfrm>
            <a:off x="841248" y="3502152"/>
            <a:ext cx="10506456" cy="2670048"/>
          </a:xfrm>
        </p:spPr>
        <p:txBody>
          <a:bodyPr vert="horz" lIns="91440" tIns="45720" rIns="91440" bIns="45720" rtlCol="0" anchor="t">
            <a:normAutofit/>
          </a:bodyPr>
          <a:lstStyle/>
          <a:p>
            <a:pPr>
              <a:lnSpc>
                <a:spcPct val="100000"/>
              </a:lnSpc>
            </a:pPr>
            <a:r>
              <a:rPr lang="en-US" sz="1400"/>
              <a:t>7.  Which of the following is most important to you as it relates to physical preparation for competition; (5 being most important, 1 being least important, enter 0 if the statement does not factor at all in your preparation)</a:t>
            </a:r>
          </a:p>
          <a:p>
            <a:pPr>
              <a:lnSpc>
                <a:spcPct val="100000"/>
              </a:lnSpc>
            </a:pPr>
            <a:r>
              <a:rPr lang="en-US" sz="1400"/>
              <a:t>a.  Getting extra sleep</a:t>
            </a:r>
          </a:p>
          <a:p>
            <a:pPr>
              <a:lnSpc>
                <a:spcPct val="100000"/>
              </a:lnSpc>
            </a:pPr>
            <a:r>
              <a:rPr lang="en-US" sz="1400"/>
              <a:t>b.  My diet</a:t>
            </a:r>
          </a:p>
          <a:p>
            <a:pPr>
              <a:lnSpc>
                <a:spcPct val="100000"/>
              </a:lnSpc>
            </a:pPr>
            <a:r>
              <a:rPr lang="en-US" sz="1400"/>
              <a:t>c.   Starting a physical wind down days in advance</a:t>
            </a:r>
          </a:p>
          <a:p>
            <a:pPr>
              <a:lnSpc>
                <a:spcPct val="100000"/>
              </a:lnSpc>
            </a:pPr>
            <a:r>
              <a:rPr lang="en-US" sz="1400"/>
              <a:t>d.  Focusing on your performance</a:t>
            </a:r>
          </a:p>
          <a:p>
            <a:pPr>
              <a:lnSpc>
                <a:spcPct val="100000"/>
              </a:lnSpc>
            </a:pPr>
            <a:r>
              <a:rPr lang="en-US" sz="1400"/>
              <a:t>e.  Withdrawing into a focused space</a:t>
            </a:r>
          </a:p>
        </p:txBody>
      </p:sp>
    </p:spTree>
    <p:extLst>
      <p:ext uri="{BB962C8B-B14F-4D97-AF65-F5344CB8AC3E}">
        <p14:creationId xmlns:p14="http://schemas.microsoft.com/office/powerpoint/2010/main" val="236204728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1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Graphical user interface, bar chart&#10;&#10;Description automatically generated">
            <a:extLst>
              <a:ext uri="{FF2B5EF4-FFF2-40B4-BE49-F238E27FC236}">
                <a16:creationId xmlns:a16="http://schemas.microsoft.com/office/drawing/2014/main" id="{411AAA91-0D42-4789-A598-1786D0997DF6}"/>
              </a:ext>
            </a:extLst>
          </p:cNvPr>
          <p:cNvPicPr>
            <a:picLocks noGrp="1" noChangeAspect="1"/>
          </p:cNvPicPr>
          <p:nvPr>
            <p:ph sz="half" idx="2"/>
          </p:nvPr>
        </p:nvPicPr>
        <p:blipFill rotWithShape="1">
          <a:blip r:embed="rId2"/>
          <a:srcRect/>
          <a:stretch/>
        </p:blipFill>
        <p:spPr>
          <a:xfrm>
            <a:off x="20" y="10"/>
            <a:ext cx="12191981" cy="6857990"/>
          </a:xfrm>
          <a:prstGeom prst="rect">
            <a:avLst/>
          </a:prstGeom>
        </p:spPr>
      </p:pic>
      <p:sp>
        <p:nvSpPr>
          <p:cNvPr id="25" name="Rectangle 1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56559C-7CE3-41D9-ACAF-4B94B2917DA7}"/>
              </a:ext>
            </a:extLst>
          </p:cNvPr>
          <p:cNvSpPr>
            <a:spLocks noGrp="1"/>
          </p:cNvSpPr>
          <p:nvPr>
            <p:ph type="title"/>
          </p:nvPr>
        </p:nvSpPr>
        <p:spPr>
          <a:xfrm>
            <a:off x="404553" y="3091928"/>
            <a:ext cx="9078562" cy="2387600"/>
          </a:xfrm>
        </p:spPr>
        <p:txBody>
          <a:bodyPr vert="horz" lIns="91440" tIns="45720" rIns="91440" bIns="45720" rtlCol="0" anchor="b">
            <a:normAutofit/>
          </a:bodyPr>
          <a:lstStyle/>
          <a:p>
            <a:endParaRPr lang="en-US" sz="5100"/>
          </a:p>
          <a:p>
            <a:r>
              <a:rPr lang="en-US" sz="5100"/>
              <a:t>Link to questions asked in survey and results</a:t>
            </a:r>
            <a:endParaRPr lang="en-US" sz="5100" b="0"/>
          </a:p>
          <a:p>
            <a:endParaRPr lang="en-US" sz="5100"/>
          </a:p>
        </p:txBody>
      </p:sp>
      <p:sp>
        <p:nvSpPr>
          <p:cNvPr id="26" name="Rectangle: Rounded Corners 1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65DE4F-923B-4CA3-B5E7-F33C57D614E4}"/>
              </a:ext>
            </a:extLst>
          </p:cNvPr>
          <p:cNvSpPr>
            <a:spLocks noGrp="1"/>
          </p:cNvSpPr>
          <p:nvPr>
            <p:ph sz="half" idx="1"/>
          </p:nvPr>
        </p:nvSpPr>
        <p:spPr>
          <a:xfrm>
            <a:off x="404553" y="5624945"/>
            <a:ext cx="9078562" cy="592975"/>
          </a:xfrm>
        </p:spPr>
        <p:txBody>
          <a:bodyPr vert="horz" lIns="91440" tIns="45720" rIns="91440" bIns="45720" rtlCol="0" anchor="ctr">
            <a:normAutofit/>
          </a:bodyPr>
          <a:lstStyle/>
          <a:p>
            <a:pPr marL="0" indent="0">
              <a:lnSpc>
                <a:spcPct val="100000"/>
              </a:lnSpc>
              <a:buNone/>
            </a:pPr>
            <a:r>
              <a:rPr lang="en-US" sz="1500">
                <a:hlinkClick r:id="rId3"/>
              </a:rPr>
              <a:t>https://docs.google.com/document/d/1o0bbRgy61n4qSVYCTJS2TLn4XEnR16LdU0qsQ7oZ2So/edit?usp=sharing</a:t>
            </a:r>
            <a:endParaRPr lang="en-US" sz="1500"/>
          </a:p>
        </p:txBody>
      </p:sp>
    </p:spTree>
    <p:extLst>
      <p:ext uri="{BB962C8B-B14F-4D97-AF65-F5344CB8AC3E}">
        <p14:creationId xmlns:p14="http://schemas.microsoft.com/office/powerpoint/2010/main" val="23521434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28">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Rectangle 3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11A37D36-3017-4975-8803-0726782909D9}"/>
              </a:ext>
            </a:extLst>
          </p:cNvPr>
          <p:cNvPicPr>
            <a:picLocks noGrp="1" noChangeAspect="1"/>
          </p:cNvPicPr>
          <p:nvPr>
            <p:ph sz="half" idx="2"/>
          </p:nvPr>
        </p:nvPicPr>
        <p:blipFill rotWithShape="1">
          <a:blip r:embed="rId2"/>
          <a:srcRect r="5503" b="-2"/>
          <a:stretch/>
        </p:blipFill>
        <p:spPr>
          <a:xfrm>
            <a:off x="3523488" y="10"/>
            <a:ext cx="8668512" cy="6857990"/>
          </a:xfrm>
          <a:prstGeom prst="rect">
            <a:avLst/>
          </a:prstGeom>
        </p:spPr>
      </p:pic>
      <p:sp>
        <p:nvSpPr>
          <p:cNvPr id="35" name="Rectangle 34">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887A9F-819A-4396-A1A8-9D9CD36231F0}"/>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Survey Results- Examples </a:t>
            </a:r>
          </a:p>
        </p:txBody>
      </p:sp>
      <p:sp>
        <p:nvSpPr>
          <p:cNvPr id="37" name="Rectangle 3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A5E0746-DBF6-474E-B544-4B7184E83DA8}"/>
              </a:ext>
            </a:extLst>
          </p:cNvPr>
          <p:cNvSpPr>
            <a:spLocks noGrp="1"/>
          </p:cNvSpPr>
          <p:nvPr>
            <p:ph sz="half" idx="1"/>
          </p:nvPr>
        </p:nvSpPr>
        <p:spPr>
          <a:xfrm>
            <a:off x="371094" y="2718054"/>
            <a:ext cx="3438906" cy="3207258"/>
          </a:xfrm>
        </p:spPr>
        <p:txBody>
          <a:bodyPr vert="horz" lIns="91440" tIns="45720" rIns="91440" bIns="45720" rtlCol="0" anchor="t">
            <a:normAutofit fontScale="85000" lnSpcReduction="20000"/>
          </a:bodyPr>
          <a:lstStyle/>
          <a:p>
            <a:pPr marL="0" indent="0">
              <a:lnSpc>
                <a:spcPct val="100000"/>
              </a:lnSpc>
              <a:buNone/>
            </a:pPr>
            <a:r>
              <a:rPr lang="en-US"/>
              <a:t>.</a:t>
            </a:r>
            <a:r>
              <a:rPr lang="en-US" sz="1200"/>
              <a:t>1 Physical fitness was ranked as most important attribute with over 88% of the athletes choosing it to relate to endurance. The inter county manager, 1 hurler and 1 cyclist said that Psychological preparation is the 2nd most important.  </a:t>
            </a:r>
          </a:p>
          <a:p>
            <a:pPr marL="0" indent="0">
              <a:lnSpc>
                <a:spcPct val="100000"/>
              </a:lnSpc>
              <a:buNone/>
            </a:pPr>
            <a:r>
              <a:rPr lang="en-US" sz="1200"/>
              <a:t>Q.2 75% said that the last 10 minutes give you the best chances to win, while the soccer player and one cyclist said that the last 10 minutes caused them the most stress. The second most preferred option was the final 10 minutes were their strongest period of competition with all participants choosing it as #2 except for one cyclist. </a:t>
            </a:r>
          </a:p>
          <a:p>
            <a:pPr marL="0" indent="0">
              <a:lnSpc>
                <a:spcPct val="100000"/>
              </a:lnSpc>
              <a:buNone/>
            </a:pPr>
            <a:r>
              <a:rPr lang="en-US" sz="1200"/>
              <a:t>Q.3 All ball sport players said that the whole match was where they made their greatest impact excluding the rugby player who said the last 10 minutes was the most important. Two cyclists also said the last 10 minutes is the most important, which is interesting considering in a cycle race, the last 10 minutes is often the most important.  </a:t>
            </a:r>
          </a:p>
          <a:p>
            <a:pPr>
              <a:lnSpc>
                <a:spcPct val="100000"/>
              </a:lnSpc>
            </a:pPr>
            <a:r>
              <a:rPr lang="en-US" sz="800"/>
              <a:t>  </a:t>
            </a:r>
          </a:p>
        </p:txBody>
      </p:sp>
    </p:spTree>
    <p:extLst>
      <p:ext uri="{BB962C8B-B14F-4D97-AF65-F5344CB8AC3E}">
        <p14:creationId xmlns:p14="http://schemas.microsoft.com/office/powerpoint/2010/main" val="3899758192"/>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1F4985-6ED1-4AA4-82C0-468DF39850BA}"/>
              </a:ext>
            </a:extLst>
          </p:cNvPr>
          <p:cNvSpPr>
            <a:spLocks noGrp="1"/>
          </p:cNvSpPr>
          <p:nvPr>
            <p:ph type="title"/>
          </p:nvPr>
        </p:nvSpPr>
        <p:spPr>
          <a:xfrm>
            <a:off x="841248" y="251312"/>
            <a:ext cx="10506456" cy="1010264"/>
          </a:xfrm>
        </p:spPr>
        <p:txBody>
          <a:bodyPr anchor="ctr">
            <a:normAutofit/>
          </a:bodyPr>
          <a:lstStyle/>
          <a:p>
            <a:r>
              <a:rPr lang="en-US" sz="2200"/>
              <a:t> Survey Findings</a:t>
            </a:r>
            <a:br>
              <a:rPr lang="en-US" sz="2200"/>
            </a:br>
            <a:r>
              <a:rPr lang="en-US" sz="2200"/>
              <a:t> into Peak Performance in</a:t>
            </a:r>
            <a:br>
              <a:rPr lang="en-US" sz="2200"/>
            </a:br>
            <a:r>
              <a:rPr lang="en-US" sz="2200"/>
              <a:t> Final 10 minutes of Competition.</a:t>
            </a:r>
          </a:p>
        </p:txBody>
      </p:sp>
      <p:sp>
        <p:nvSpPr>
          <p:cNvPr id="16" name="Rectangle 15">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E61489B5-0D8C-41BF-8690-8C10C10959B3}"/>
              </a:ext>
            </a:extLst>
          </p:cNvPr>
          <p:cNvGraphicFramePr>
            <a:graphicFrameLocks noGrp="1"/>
          </p:cNvGraphicFramePr>
          <p:nvPr>
            <p:ph idx="1"/>
            <p:extLst>
              <p:ext uri="{D42A27DB-BD31-4B8C-83A1-F6EECF244321}">
                <p14:modId xmlns:p14="http://schemas.microsoft.com/office/powerpoint/2010/main" val="1055617092"/>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611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15">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5">
            <a:extLst>
              <a:ext uri="{FF2B5EF4-FFF2-40B4-BE49-F238E27FC236}">
                <a16:creationId xmlns:a16="http://schemas.microsoft.com/office/drawing/2014/main" id="{0D1DA5BD-B56E-4F64-80E2-07D4C19E9390}"/>
              </a:ext>
            </a:extLst>
          </p:cNvPr>
          <p:cNvPicPr>
            <a:picLocks noGrp="1" noChangeAspect="1"/>
          </p:cNvPicPr>
          <p:nvPr>
            <p:ph sz="half" idx="2"/>
          </p:nvPr>
        </p:nvPicPr>
        <p:blipFill rotWithShape="1">
          <a:blip r:embed="rId2">
            <a:alphaModFix amt="40000"/>
          </a:blip>
          <a:srcRect t="3846"/>
          <a:stretch/>
        </p:blipFill>
        <p:spPr>
          <a:xfrm>
            <a:off x="20" y="10"/>
            <a:ext cx="12191979" cy="6857990"/>
          </a:xfrm>
          <a:prstGeom prst="rect">
            <a:avLst/>
          </a:prstGeom>
        </p:spPr>
      </p:pic>
      <p:sp>
        <p:nvSpPr>
          <p:cNvPr id="2" name="Title 1">
            <a:extLst>
              <a:ext uri="{FF2B5EF4-FFF2-40B4-BE49-F238E27FC236}">
                <a16:creationId xmlns:a16="http://schemas.microsoft.com/office/drawing/2014/main" id="{F0AEF448-70A2-45B8-A344-BC4EE9144183}"/>
              </a:ext>
            </a:extLst>
          </p:cNvPr>
          <p:cNvSpPr>
            <a:spLocks noGrp="1"/>
          </p:cNvSpPr>
          <p:nvPr>
            <p:ph type="title"/>
          </p:nvPr>
        </p:nvSpPr>
        <p:spPr>
          <a:xfrm>
            <a:off x="841248" y="426720"/>
            <a:ext cx="10506456" cy="1919141"/>
          </a:xfrm>
        </p:spPr>
        <p:txBody>
          <a:bodyPr vert="horz" lIns="91440" tIns="45720" rIns="91440" bIns="45720" rtlCol="0" anchor="b">
            <a:normAutofit/>
          </a:bodyPr>
          <a:lstStyle/>
          <a:p>
            <a:r>
              <a:rPr lang="en-US" sz="6000">
                <a:solidFill>
                  <a:srgbClr val="FFFFFF"/>
                </a:solidFill>
              </a:rPr>
              <a:t>POA</a:t>
            </a:r>
          </a:p>
        </p:txBody>
      </p:sp>
      <p:sp>
        <p:nvSpPr>
          <p:cNvPr id="26" name="Rectangle 19">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249943D-8758-4B12-B724-0944077340DF}"/>
              </a:ext>
            </a:extLst>
          </p:cNvPr>
          <p:cNvSpPr>
            <a:spLocks noGrp="1"/>
          </p:cNvSpPr>
          <p:nvPr>
            <p:ph sz="half" idx="1"/>
          </p:nvPr>
        </p:nvSpPr>
        <p:spPr>
          <a:xfrm>
            <a:off x="863994" y="2996075"/>
            <a:ext cx="10509504" cy="3246880"/>
          </a:xfrm>
        </p:spPr>
        <p:txBody>
          <a:bodyPr vert="horz" lIns="91440" tIns="45720" rIns="91440" bIns="45720" rtlCol="0" anchor="t">
            <a:normAutofit/>
          </a:bodyPr>
          <a:lstStyle/>
          <a:p>
            <a:pPr>
              <a:lnSpc>
                <a:spcPct val="100000"/>
              </a:lnSpc>
            </a:pPr>
            <a:r>
              <a:rPr lang="en-US" sz="1900">
                <a:solidFill>
                  <a:srgbClr val="FFFFFF"/>
                </a:solidFill>
              </a:rPr>
              <a:t>I undertook several steps in order to find the most interesting and appealing topics to examine and how to apply these topics to my sporting life.</a:t>
            </a:r>
          </a:p>
          <a:p>
            <a:pPr marL="342900">
              <a:lnSpc>
                <a:spcPct val="100000"/>
              </a:lnSpc>
            </a:pPr>
            <a:r>
              <a:rPr lang="en-US" sz="1900">
                <a:solidFill>
                  <a:srgbClr val="FFFFFF"/>
                </a:solidFill>
              </a:rPr>
              <a:t>I started by brainstorming ideas on a blank sheet until I came across my chosen topics.</a:t>
            </a:r>
          </a:p>
          <a:p>
            <a:pPr marL="342900">
              <a:lnSpc>
                <a:spcPct val="100000"/>
              </a:lnSpc>
            </a:pPr>
            <a:r>
              <a:rPr lang="en-US" sz="1900">
                <a:solidFill>
                  <a:srgbClr val="FFFFFF"/>
                </a:solidFill>
              </a:rPr>
              <a:t>I then contacted 2 Physical Education teachers in my school for their input on my chosen topic and asked their advice on how I could carry out this project.</a:t>
            </a:r>
          </a:p>
          <a:p>
            <a:pPr marL="342900">
              <a:lnSpc>
                <a:spcPct val="100000"/>
              </a:lnSpc>
            </a:pPr>
            <a:r>
              <a:rPr lang="en-US" sz="1900">
                <a:solidFill>
                  <a:srgbClr val="FFFFFF"/>
                </a:solidFill>
              </a:rPr>
              <a:t>I planned my project focusing on what areas of interest to research; whom to contact; how to survey experienced athletes;  what questions to ask these athletes; and what areas of information to focus my research on that would be relevant to my project.</a:t>
            </a:r>
          </a:p>
        </p:txBody>
      </p:sp>
    </p:spTree>
    <p:extLst>
      <p:ext uri="{BB962C8B-B14F-4D97-AF65-F5344CB8AC3E}">
        <p14:creationId xmlns:p14="http://schemas.microsoft.com/office/powerpoint/2010/main" val="265806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C3652E-DF98-42BE-A0DA-7C2B3489B4D6}"/>
              </a:ext>
            </a:extLst>
          </p:cNvPr>
          <p:cNvSpPr>
            <a:spLocks noGrp="1"/>
          </p:cNvSpPr>
          <p:nvPr>
            <p:ph type="title"/>
          </p:nvPr>
        </p:nvSpPr>
        <p:spPr>
          <a:xfrm>
            <a:off x="841248" y="251312"/>
            <a:ext cx="10506456" cy="1010264"/>
          </a:xfrm>
        </p:spPr>
        <p:txBody>
          <a:bodyPr anchor="ctr">
            <a:normAutofit/>
          </a:bodyPr>
          <a:lstStyle/>
          <a:p>
            <a:r>
              <a:rPr lang="en-US" sz="2200">
                <a:ea typeface="+mj-lt"/>
                <a:cs typeface="+mj-lt"/>
              </a:rPr>
              <a:t>Survey Findings</a:t>
            </a:r>
            <a:br>
              <a:rPr lang="en-US" sz="2200">
                <a:ea typeface="+mj-lt"/>
                <a:cs typeface="+mj-lt"/>
              </a:rPr>
            </a:br>
            <a:r>
              <a:rPr lang="en-US" sz="2200">
                <a:ea typeface="+mj-lt"/>
                <a:cs typeface="+mj-lt"/>
              </a:rPr>
              <a:t> into Peak Performance in</a:t>
            </a:r>
            <a:br>
              <a:rPr lang="en-US" sz="2200">
                <a:ea typeface="+mj-lt"/>
                <a:cs typeface="+mj-lt"/>
              </a:rPr>
            </a:br>
            <a:r>
              <a:rPr lang="en-US" sz="2200">
                <a:ea typeface="+mj-lt"/>
                <a:cs typeface="+mj-lt"/>
              </a:rPr>
              <a:t> Final 10 minutes of Competition.</a:t>
            </a:r>
            <a:endParaRPr lang="en-US" sz="2200"/>
          </a:p>
        </p:txBody>
      </p:sp>
      <p:sp>
        <p:nvSpPr>
          <p:cNvPr id="17" name="Rectangle 16">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Content Placeholder 2">
            <a:extLst>
              <a:ext uri="{FF2B5EF4-FFF2-40B4-BE49-F238E27FC236}">
                <a16:creationId xmlns:a16="http://schemas.microsoft.com/office/drawing/2014/main" id="{DD8979CA-D78E-43B8-B1ED-9C03FFAE4C39}"/>
              </a:ext>
            </a:extLst>
          </p:cNvPr>
          <p:cNvGraphicFramePr>
            <a:graphicFrameLocks noGrp="1"/>
          </p:cNvGraphicFramePr>
          <p:nvPr>
            <p:ph idx="1"/>
            <p:extLst>
              <p:ext uri="{D42A27DB-BD31-4B8C-83A1-F6EECF244321}">
                <p14:modId xmlns:p14="http://schemas.microsoft.com/office/powerpoint/2010/main" val="2432276910"/>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545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EAF8D6-5F9F-4E84-B17E-CA99EBCEEF12}"/>
              </a:ext>
            </a:extLst>
          </p:cNvPr>
          <p:cNvSpPr>
            <a:spLocks noGrp="1"/>
          </p:cNvSpPr>
          <p:nvPr>
            <p:ph type="title"/>
          </p:nvPr>
        </p:nvSpPr>
        <p:spPr>
          <a:xfrm>
            <a:off x="841248" y="256032"/>
            <a:ext cx="10506456" cy="1014984"/>
          </a:xfrm>
        </p:spPr>
        <p:txBody>
          <a:bodyPr anchor="b">
            <a:normAutofit/>
          </a:bodyPr>
          <a:lstStyle/>
          <a:p>
            <a:r>
              <a:rPr lang="en-US" sz="2200"/>
              <a:t>Survey Findings</a:t>
            </a:r>
            <a:br>
              <a:rPr lang="en-US" sz="2200"/>
            </a:br>
            <a:r>
              <a:rPr lang="en-US" sz="2200"/>
              <a:t> into Peak Performance in</a:t>
            </a:r>
            <a:br>
              <a:rPr lang="en-US" sz="2200"/>
            </a:br>
            <a:r>
              <a:rPr lang="en-US" sz="2200"/>
              <a:t> Final 10 minutes of Competition.</a:t>
            </a:r>
          </a:p>
        </p:txBody>
      </p:sp>
      <p:sp>
        <p:nvSpPr>
          <p:cNvPr id="18"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0" name="Content Placeholder 2">
            <a:extLst>
              <a:ext uri="{FF2B5EF4-FFF2-40B4-BE49-F238E27FC236}">
                <a16:creationId xmlns:a16="http://schemas.microsoft.com/office/drawing/2014/main" id="{A18460AE-C1C1-47FF-8681-84A2EF40E473}"/>
              </a:ext>
            </a:extLst>
          </p:cNvPr>
          <p:cNvGraphicFramePr>
            <a:graphicFrameLocks noGrp="1"/>
          </p:cNvGraphicFramePr>
          <p:nvPr>
            <p:ph idx="1"/>
            <p:extLst>
              <p:ext uri="{D42A27DB-BD31-4B8C-83A1-F6EECF244321}">
                <p14:modId xmlns:p14="http://schemas.microsoft.com/office/powerpoint/2010/main" val="64323917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1529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24">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4">
            <a:extLst>
              <a:ext uri="{FF2B5EF4-FFF2-40B4-BE49-F238E27FC236}">
                <a16:creationId xmlns:a16="http://schemas.microsoft.com/office/drawing/2014/main" id="{95C35ED2-6C16-4A70-95B2-54A1D0B3CD02}"/>
              </a:ext>
            </a:extLst>
          </p:cNvPr>
          <p:cNvPicPr>
            <a:picLocks noGrp="1" noChangeAspect="1"/>
          </p:cNvPicPr>
          <p:nvPr>
            <p:ph sz="half" idx="2"/>
          </p:nvPr>
        </p:nvPicPr>
        <p:blipFill rotWithShape="1">
          <a:blip r:embed="rId2"/>
          <a:srcRect l="2161"/>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27" name="Freeform: Shape 26">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3BED57-C380-421A-BB97-0CF2D6BEDC52}"/>
              </a:ext>
            </a:extLst>
          </p:cNvPr>
          <p:cNvSpPr>
            <a:spLocks noGrp="1"/>
          </p:cNvSpPr>
          <p:nvPr>
            <p:ph type="title"/>
          </p:nvPr>
        </p:nvSpPr>
        <p:spPr>
          <a:xfrm>
            <a:off x="396494" y="627888"/>
            <a:ext cx="3400044" cy="1797812"/>
          </a:xfrm>
        </p:spPr>
        <p:txBody>
          <a:bodyPr vert="horz" lIns="91440" tIns="45720" rIns="91440" bIns="45720" rtlCol="0" anchor="ctr">
            <a:normAutofit/>
          </a:bodyPr>
          <a:lstStyle/>
          <a:p>
            <a:r>
              <a:rPr lang="en-US" sz="2200"/>
              <a:t>The Best Example of High Performance</a:t>
            </a:r>
            <a:br>
              <a:rPr lang="en-US" sz="2200"/>
            </a:br>
            <a:r>
              <a:rPr lang="en-US" sz="2200"/>
              <a:t> in the last 10 minutes </a:t>
            </a:r>
          </a:p>
        </p:txBody>
      </p:sp>
      <p:sp>
        <p:nvSpPr>
          <p:cNvPr id="31" name="Rectangle 30">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9615EA39-3A95-4D30-9B20-92EA6D4CE3AE}"/>
              </a:ext>
            </a:extLst>
          </p:cNvPr>
          <p:cNvSpPr>
            <a:spLocks noGrp="1"/>
          </p:cNvSpPr>
          <p:nvPr>
            <p:ph sz="half" idx="1"/>
          </p:nvPr>
        </p:nvSpPr>
        <p:spPr>
          <a:xfrm>
            <a:off x="371094" y="2718054"/>
            <a:ext cx="3438906" cy="3207258"/>
          </a:xfrm>
        </p:spPr>
        <p:txBody>
          <a:bodyPr vert="horz" lIns="91440" tIns="45720" rIns="91440" bIns="45720" rtlCol="0" anchor="t">
            <a:normAutofit/>
          </a:bodyPr>
          <a:lstStyle/>
          <a:p>
            <a:pPr marL="0" indent="0">
              <a:buNone/>
            </a:pPr>
            <a:endParaRPr lang="en-US" sz="3200" b="1"/>
          </a:p>
          <a:p>
            <a:pPr marL="0" indent="0">
              <a:buNone/>
            </a:pPr>
            <a:r>
              <a:rPr lang="en-US" sz="3200" b="1"/>
              <a:t>"Fergie Time" !</a:t>
            </a:r>
            <a:endParaRPr lang="en-US" sz="3200"/>
          </a:p>
          <a:p>
            <a:endParaRPr lang="en-US" sz="1700"/>
          </a:p>
        </p:txBody>
      </p:sp>
    </p:spTree>
    <p:extLst>
      <p:ext uri="{BB962C8B-B14F-4D97-AF65-F5344CB8AC3E}">
        <p14:creationId xmlns:p14="http://schemas.microsoft.com/office/powerpoint/2010/main" val="1292026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49351E-149F-4839-9945-95180ABF8F81}"/>
              </a:ext>
            </a:extLst>
          </p:cNvPr>
          <p:cNvSpPr>
            <a:spLocks noGrp="1"/>
          </p:cNvSpPr>
          <p:nvPr>
            <p:ph type="title"/>
          </p:nvPr>
        </p:nvSpPr>
        <p:spPr>
          <a:xfrm>
            <a:off x="429768" y="411480"/>
            <a:ext cx="11201400" cy="1106424"/>
          </a:xfrm>
        </p:spPr>
        <p:txBody>
          <a:bodyPr vert="horz" lIns="91440" tIns="45720" rIns="91440" bIns="45720" rtlCol="0" anchor="ctr">
            <a:normAutofit/>
          </a:bodyPr>
          <a:lstStyle/>
          <a:p>
            <a:r>
              <a:rPr lang="en-US" sz="3600"/>
              <a:t>Case Study: Sir Alex Ferguson</a:t>
            </a:r>
          </a:p>
        </p:txBody>
      </p:sp>
      <p:sp>
        <p:nvSpPr>
          <p:cNvPr id="20" name="Rectangle 19">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2A22DC6-7115-42BE-8758-54C9B74ECC62}"/>
              </a:ext>
            </a:extLst>
          </p:cNvPr>
          <p:cNvSpPr>
            <a:spLocks noGrp="1"/>
          </p:cNvSpPr>
          <p:nvPr>
            <p:ph sz="half" idx="1"/>
          </p:nvPr>
        </p:nvSpPr>
        <p:spPr>
          <a:xfrm>
            <a:off x="7938752" y="424938"/>
            <a:ext cx="3455097" cy="5814030"/>
          </a:xfrm>
        </p:spPr>
        <p:txBody>
          <a:bodyPr vert="horz" lIns="91440" tIns="45720" rIns="91440" bIns="45720" rtlCol="0" anchor="ctr">
            <a:normAutofit fontScale="85000" lnSpcReduction="10000"/>
          </a:bodyPr>
          <a:lstStyle/>
          <a:p>
            <a:pPr marL="0">
              <a:lnSpc>
                <a:spcPct val="100000"/>
              </a:lnSpc>
            </a:pPr>
            <a:endParaRPr lang="en-US" sz="1300"/>
          </a:p>
          <a:p>
            <a:pPr marL="0">
              <a:lnSpc>
                <a:spcPct val="100000"/>
              </a:lnSpc>
            </a:pPr>
            <a:r>
              <a:rPr lang="en-US" sz="2000"/>
              <a:t>Alex Ferguson is a well-known example for winning matches in the last 10 minutes of a match. He won so many matches in the late stages of games that they gave the title ‘Fergie Time’ for when they scored it the last few minutes of the game. But it wasn't luck that won him so many matches in the later stage of the game. </a:t>
            </a:r>
          </a:p>
          <a:p>
            <a:pPr marL="0">
              <a:lnSpc>
                <a:spcPct val="100000"/>
              </a:lnSpc>
            </a:pPr>
            <a:r>
              <a:rPr lang="en-US" sz="2000"/>
              <a:t>At Old Trafford from 1992 to 2013, his side scored 4.98 per cent of their goals in the Premier League after the 90-minute period, which amounted to 81 goals. This percentage has increased over the years due to the influence Sir Alex had on the club</a:t>
            </a:r>
            <a:endParaRPr lang="en-US"/>
          </a:p>
          <a:p>
            <a:pPr marL="0">
              <a:lnSpc>
                <a:spcPct val="100000"/>
              </a:lnSpc>
            </a:pPr>
            <a:br>
              <a:rPr lang="en-US" sz="1300"/>
            </a:br>
            <a:endParaRPr lang="en-US" sz="1300"/>
          </a:p>
          <a:p>
            <a:pPr>
              <a:lnSpc>
                <a:spcPct val="100000"/>
              </a:lnSpc>
            </a:pPr>
            <a:endParaRPr lang="en-US" sz="1300"/>
          </a:p>
        </p:txBody>
      </p:sp>
      <p:sp>
        <p:nvSpPr>
          <p:cNvPr id="7" name="TextBox 6">
            <a:extLst>
              <a:ext uri="{FF2B5EF4-FFF2-40B4-BE49-F238E27FC236}">
                <a16:creationId xmlns:a16="http://schemas.microsoft.com/office/drawing/2014/main" id="{098E36BC-078E-442D-993D-72EF8B1477B9}"/>
              </a:ext>
            </a:extLst>
          </p:cNvPr>
          <p:cNvSpPr txBox="1"/>
          <p:nvPr/>
        </p:nvSpPr>
        <p:spPr>
          <a:xfrm>
            <a:off x="4724400" y="3200400"/>
            <a:ext cx="2743200"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US" b="1"/>
          </a:p>
          <a:p>
            <a:pPr>
              <a:spcAft>
                <a:spcPts val="600"/>
              </a:spcAft>
            </a:pPr>
            <a:endParaRPr lang="en-US" b="1"/>
          </a:p>
        </p:txBody>
      </p:sp>
      <p:graphicFrame>
        <p:nvGraphicFramePr>
          <p:cNvPr id="6" name="Content Placeholder 5">
            <a:extLst>
              <a:ext uri="{FF2B5EF4-FFF2-40B4-BE49-F238E27FC236}">
                <a16:creationId xmlns:a16="http://schemas.microsoft.com/office/drawing/2014/main" id="{3BE57502-4F23-475E-8C2D-2D4F155ABD2A}"/>
              </a:ext>
            </a:extLst>
          </p:cNvPr>
          <p:cNvGraphicFramePr>
            <a:graphicFrameLocks noGrp="1"/>
          </p:cNvGraphicFramePr>
          <p:nvPr>
            <p:ph sz="half" idx="2"/>
            <p:extLst>
              <p:ext uri="{D42A27DB-BD31-4B8C-83A1-F6EECF244321}">
                <p14:modId xmlns:p14="http://schemas.microsoft.com/office/powerpoint/2010/main" val="2252729042"/>
              </p:ext>
            </p:extLst>
          </p:nvPr>
        </p:nvGraphicFramePr>
        <p:xfrm>
          <a:off x="429768" y="1970594"/>
          <a:ext cx="6702553" cy="4014095"/>
        </p:xfrm>
        <a:graphic>
          <a:graphicData uri="http://schemas.openxmlformats.org/drawingml/2006/table">
            <a:tbl>
              <a:tblPr firstRow="1" bandRow="1">
                <a:tableStyleId>{5C22544A-7EE6-4342-B048-85BDC9FD1C3A}</a:tableStyleId>
              </a:tblPr>
              <a:tblGrid>
                <a:gridCol w="2268959">
                  <a:extLst>
                    <a:ext uri="{9D8B030D-6E8A-4147-A177-3AD203B41FA5}">
                      <a16:colId xmlns:a16="http://schemas.microsoft.com/office/drawing/2014/main" val="1542351744"/>
                    </a:ext>
                  </a:extLst>
                </a:gridCol>
                <a:gridCol w="2216797">
                  <a:extLst>
                    <a:ext uri="{9D8B030D-6E8A-4147-A177-3AD203B41FA5}">
                      <a16:colId xmlns:a16="http://schemas.microsoft.com/office/drawing/2014/main" val="4041562890"/>
                    </a:ext>
                  </a:extLst>
                </a:gridCol>
                <a:gridCol w="2216797">
                  <a:extLst>
                    <a:ext uri="{9D8B030D-6E8A-4147-A177-3AD203B41FA5}">
                      <a16:colId xmlns:a16="http://schemas.microsoft.com/office/drawing/2014/main" val="2752491496"/>
                    </a:ext>
                  </a:extLst>
                </a:gridCol>
              </a:tblGrid>
              <a:tr h="1649965">
                <a:tc>
                  <a:txBody>
                    <a:bodyPr/>
                    <a:lstStyle/>
                    <a:p>
                      <a:pPr rtl="0"/>
                      <a:r>
                        <a:rPr lang="en-US" sz="2400"/>
                        <a:t>Manchester United Premier League</a:t>
                      </a:r>
                    </a:p>
                  </a:txBody>
                  <a:tcPr marL="123132" marR="123132" marT="61566" marB="61566" anchor="ctr"/>
                </a:tc>
                <a:tc>
                  <a:txBody>
                    <a:bodyPr/>
                    <a:lstStyle/>
                    <a:p>
                      <a:pPr rtl="0"/>
                      <a:r>
                        <a:rPr lang="en-US" sz="2400"/>
                        <a:t>1992-93 to 2012-13</a:t>
                      </a:r>
                    </a:p>
                  </a:txBody>
                  <a:tcPr marL="123132" marR="123132" marT="61566" marB="61566" anchor="ctr"/>
                </a:tc>
                <a:tc>
                  <a:txBody>
                    <a:bodyPr/>
                    <a:lstStyle/>
                    <a:p>
                      <a:pPr rtl="0"/>
                      <a:r>
                        <a:rPr lang="en-US" sz="2400"/>
                        <a:t>2013-14 Onwards</a:t>
                      </a:r>
                    </a:p>
                  </a:txBody>
                  <a:tcPr marL="123132" marR="123132" marT="61566" marB="61566" anchor="ctr"/>
                </a:tc>
                <a:extLst>
                  <a:ext uri="{0D108BD9-81ED-4DB2-BD59-A6C34878D82A}">
                    <a16:rowId xmlns:a16="http://schemas.microsoft.com/office/drawing/2014/main" val="886047710"/>
                  </a:ext>
                </a:extLst>
              </a:tr>
              <a:tr h="541780">
                <a:tc>
                  <a:txBody>
                    <a:bodyPr/>
                    <a:lstStyle/>
                    <a:p>
                      <a:pPr rtl="0"/>
                      <a:r>
                        <a:rPr lang="en-US" sz="2400"/>
                        <a:t>Goals</a:t>
                      </a:r>
                    </a:p>
                  </a:txBody>
                  <a:tcPr marL="123132" marR="123132" marT="61566" marB="61566" anchor="ctr"/>
                </a:tc>
                <a:tc>
                  <a:txBody>
                    <a:bodyPr/>
                    <a:lstStyle/>
                    <a:p>
                      <a:pPr rtl="0"/>
                      <a:r>
                        <a:rPr lang="en-US" sz="2400"/>
                        <a:t>1627</a:t>
                      </a:r>
                    </a:p>
                  </a:txBody>
                  <a:tcPr marL="123132" marR="123132" marT="61566" marB="61566" anchor="ctr"/>
                </a:tc>
                <a:tc>
                  <a:txBody>
                    <a:bodyPr/>
                    <a:lstStyle/>
                    <a:p>
                      <a:pPr rtl="0"/>
                      <a:r>
                        <a:rPr lang="en-US" sz="2400"/>
                        <a:t>355</a:t>
                      </a:r>
                    </a:p>
                  </a:txBody>
                  <a:tcPr marL="123132" marR="123132" marT="61566" marB="61566" anchor="ctr"/>
                </a:tc>
                <a:extLst>
                  <a:ext uri="{0D108BD9-81ED-4DB2-BD59-A6C34878D82A}">
                    <a16:rowId xmlns:a16="http://schemas.microsoft.com/office/drawing/2014/main" val="735542059"/>
                  </a:ext>
                </a:extLst>
              </a:tr>
              <a:tr h="911175">
                <a:tc>
                  <a:txBody>
                    <a:bodyPr/>
                    <a:lstStyle/>
                    <a:p>
                      <a:pPr rtl="0"/>
                      <a:r>
                        <a:rPr lang="en-US" sz="2400"/>
                        <a:t>90+ Minute Goals</a:t>
                      </a:r>
                    </a:p>
                  </a:txBody>
                  <a:tcPr marL="123132" marR="123132" marT="61566" marB="61566" anchor="ctr"/>
                </a:tc>
                <a:tc>
                  <a:txBody>
                    <a:bodyPr/>
                    <a:lstStyle/>
                    <a:p>
                      <a:pPr rtl="0"/>
                      <a:r>
                        <a:rPr lang="en-US" sz="2400"/>
                        <a:t>81</a:t>
                      </a:r>
                    </a:p>
                  </a:txBody>
                  <a:tcPr marL="123132" marR="123132" marT="61566" marB="61566" anchor="ctr"/>
                </a:tc>
                <a:tc>
                  <a:txBody>
                    <a:bodyPr/>
                    <a:lstStyle/>
                    <a:p>
                      <a:pPr rtl="0"/>
                      <a:r>
                        <a:rPr lang="en-US" sz="2400"/>
                        <a:t>24</a:t>
                      </a:r>
                    </a:p>
                  </a:txBody>
                  <a:tcPr marL="123132" marR="123132" marT="61566" marB="61566" anchor="ctr"/>
                </a:tc>
                <a:extLst>
                  <a:ext uri="{0D108BD9-81ED-4DB2-BD59-A6C34878D82A}">
                    <a16:rowId xmlns:a16="http://schemas.microsoft.com/office/drawing/2014/main" val="245452258"/>
                  </a:ext>
                </a:extLst>
              </a:tr>
              <a:tr h="911175">
                <a:tc>
                  <a:txBody>
                    <a:bodyPr/>
                    <a:lstStyle/>
                    <a:p>
                      <a:pPr rtl="0"/>
                      <a:r>
                        <a:rPr lang="en-US" sz="2400"/>
                        <a:t>% Goals 90+ Mins</a:t>
                      </a:r>
                    </a:p>
                  </a:txBody>
                  <a:tcPr marL="123132" marR="123132" marT="61566" marB="61566" anchor="ctr"/>
                </a:tc>
                <a:tc>
                  <a:txBody>
                    <a:bodyPr/>
                    <a:lstStyle/>
                    <a:p>
                      <a:pPr rtl="0"/>
                      <a:r>
                        <a:rPr lang="en-US" sz="2400"/>
                        <a:t>4.98%</a:t>
                      </a:r>
                    </a:p>
                  </a:txBody>
                  <a:tcPr marL="123132" marR="123132" marT="61566" marB="61566" anchor="ctr"/>
                </a:tc>
                <a:tc>
                  <a:txBody>
                    <a:bodyPr/>
                    <a:lstStyle/>
                    <a:p>
                      <a:pPr rtl="0"/>
                      <a:r>
                        <a:rPr lang="en-US" sz="2400"/>
                        <a:t>6.76%</a:t>
                      </a:r>
                    </a:p>
                  </a:txBody>
                  <a:tcPr marL="123132" marR="123132" marT="61566" marB="61566" anchor="ctr"/>
                </a:tc>
                <a:extLst>
                  <a:ext uri="{0D108BD9-81ED-4DB2-BD59-A6C34878D82A}">
                    <a16:rowId xmlns:a16="http://schemas.microsoft.com/office/drawing/2014/main" val="988197554"/>
                  </a:ext>
                </a:extLst>
              </a:tr>
            </a:tbl>
          </a:graphicData>
        </a:graphic>
      </p:graphicFrame>
    </p:spTree>
    <p:extLst>
      <p:ext uri="{BB962C8B-B14F-4D97-AF65-F5344CB8AC3E}">
        <p14:creationId xmlns:p14="http://schemas.microsoft.com/office/powerpoint/2010/main" val="42818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2F7B8-4477-4802-B799-190554BF975A}"/>
              </a:ext>
            </a:extLst>
          </p:cNvPr>
          <p:cNvSpPr>
            <a:spLocks noGrp="1"/>
          </p:cNvSpPr>
          <p:nvPr>
            <p:ph type="title"/>
          </p:nvPr>
        </p:nvSpPr>
        <p:spPr/>
        <p:txBody>
          <a:bodyPr/>
          <a:lstStyle/>
          <a:p>
            <a:r>
              <a:rPr lang="en-US"/>
              <a:t>Case Study: Sir Alex Ferguson</a:t>
            </a:r>
          </a:p>
        </p:txBody>
      </p:sp>
      <p:sp>
        <p:nvSpPr>
          <p:cNvPr id="3" name="Content Placeholder 2">
            <a:extLst>
              <a:ext uri="{FF2B5EF4-FFF2-40B4-BE49-F238E27FC236}">
                <a16:creationId xmlns:a16="http://schemas.microsoft.com/office/drawing/2014/main" id="{82E08630-EF4A-4132-AEA2-D8D4C844D2C8}"/>
              </a:ext>
            </a:extLst>
          </p:cNvPr>
          <p:cNvSpPr>
            <a:spLocks noGrp="1"/>
          </p:cNvSpPr>
          <p:nvPr>
            <p:ph sz="half" idx="1"/>
          </p:nvPr>
        </p:nvSpPr>
        <p:spPr>
          <a:xfrm>
            <a:off x="1115568" y="2150328"/>
            <a:ext cx="4937760" cy="4033778"/>
          </a:xfrm>
        </p:spPr>
        <p:txBody>
          <a:bodyPr vert="horz" lIns="91440" tIns="45720" rIns="91440" bIns="45720" rtlCol="0" anchor="t">
            <a:normAutofit fontScale="25000" lnSpcReduction="20000"/>
          </a:bodyPr>
          <a:lstStyle/>
          <a:p>
            <a:pPr marL="0" indent="0">
              <a:buNone/>
            </a:pPr>
            <a:r>
              <a:rPr lang="en-US" sz="8000">
                <a:latin typeface="Calibri"/>
                <a:cs typeface="Calibri"/>
              </a:rPr>
              <a:t>There are a handful of instances of Man Utd winning games after scoring in 'Fergie Time', but one of the most notable is their 1999 Champions League final victory over Bayern Munich. Ole Gunnar </a:t>
            </a:r>
            <a:r>
              <a:rPr lang="en-US" sz="8000" err="1">
                <a:latin typeface="Calibri"/>
                <a:cs typeface="Calibri"/>
              </a:rPr>
              <a:t>Solskjaer</a:t>
            </a:r>
            <a:r>
              <a:rPr lang="en-US" sz="8000">
                <a:latin typeface="Calibri"/>
                <a:cs typeface="Calibri"/>
              </a:rPr>
              <a:t> and Teddy Sheringham came off the bench and scored two goals in added time to win the game 2-1 at Camp </a:t>
            </a:r>
            <a:r>
              <a:rPr lang="en-US" sz="8000" err="1">
                <a:latin typeface="Calibri"/>
                <a:cs typeface="Calibri"/>
              </a:rPr>
              <a:t>Nou</a:t>
            </a:r>
            <a:r>
              <a:rPr lang="en-US" sz="8000">
                <a:latin typeface="Calibri"/>
                <a:cs typeface="Calibri"/>
              </a:rPr>
              <a:t>. Teddy Sheringham came on in the 67th minute while Solskjaer came on in the  81st minute. Both were attackers.  It showcases Fergusons understanding in bringing on the right players to win the match.</a:t>
            </a:r>
          </a:p>
          <a:p>
            <a:pPr marL="0" indent="0">
              <a:buNone/>
            </a:pPr>
            <a:br>
              <a:rPr lang="en-US"/>
            </a:br>
            <a:endParaRPr lang="en-US" sz="600">
              <a:latin typeface="Calibri"/>
              <a:cs typeface="Calibri"/>
            </a:endParaRPr>
          </a:p>
          <a:p>
            <a:endParaRPr lang="en-US"/>
          </a:p>
        </p:txBody>
      </p:sp>
      <p:sp>
        <p:nvSpPr>
          <p:cNvPr id="4" name="Content Placeholder 3">
            <a:extLst>
              <a:ext uri="{FF2B5EF4-FFF2-40B4-BE49-F238E27FC236}">
                <a16:creationId xmlns:a16="http://schemas.microsoft.com/office/drawing/2014/main" id="{8E6D37E3-43CA-4485-AD62-EFF4E8B3FE80}"/>
              </a:ext>
            </a:extLst>
          </p:cNvPr>
          <p:cNvSpPr>
            <a:spLocks noGrp="1"/>
          </p:cNvSpPr>
          <p:nvPr>
            <p:ph sz="half" idx="2"/>
          </p:nvPr>
        </p:nvSpPr>
        <p:spPr/>
        <p:txBody>
          <a:bodyPr vert="horz" lIns="91440" tIns="45720" rIns="91440" bIns="45720" rtlCol="0" anchor="t">
            <a:normAutofit fontScale="25000" lnSpcReduction="20000"/>
          </a:bodyPr>
          <a:lstStyle/>
          <a:p>
            <a:pPr marL="0" indent="0">
              <a:buNone/>
            </a:pPr>
            <a:r>
              <a:rPr lang="en-US" sz="7200">
                <a:ea typeface="+mn-lt"/>
                <a:cs typeface="+mn-lt"/>
              </a:rPr>
              <a:t>Ferguson’s teams had a knack for pulling out victories in the late stages of games. Analysis of game results shows that over 10 recent seasons, United had a better record when tied at halftime and when tied with 15 minutes left to play than any other club in the English league. He prepared his team to win. He had players regularly practice how they should play if a goal was needed with 10, five, or three minutes remaining. “We practice for when the going gets tough, so we know what it takes to be successful in those situations” United practice sessions focused on repetition of skills and tactics. </a:t>
            </a:r>
            <a:endParaRPr lang="en-US" sz="7200"/>
          </a:p>
          <a:p>
            <a:pPr marL="0" indent="0">
              <a:buNone/>
            </a:pPr>
            <a:br>
              <a:rPr lang="en-US"/>
            </a:br>
            <a:endParaRPr lang="en-US" sz="1800"/>
          </a:p>
          <a:p>
            <a:endParaRPr lang="en-US" sz="1800"/>
          </a:p>
        </p:txBody>
      </p:sp>
      <p:pic>
        <p:nvPicPr>
          <p:cNvPr id="5" name="Picture 5">
            <a:extLst>
              <a:ext uri="{FF2B5EF4-FFF2-40B4-BE49-F238E27FC236}">
                <a16:creationId xmlns:a16="http://schemas.microsoft.com/office/drawing/2014/main" id="{40A8C824-44A9-4748-B279-1B2194402687}"/>
              </a:ext>
            </a:extLst>
          </p:cNvPr>
          <p:cNvPicPr>
            <a:picLocks noChangeAspect="1"/>
          </p:cNvPicPr>
          <p:nvPr/>
        </p:nvPicPr>
        <p:blipFill>
          <a:blip r:embed="rId2"/>
          <a:stretch>
            <a:fillRect/>
          </a:stretch>
        </p:blipFill>
        <p:spPr>
          <a:xfrm>
            <a:off x="9284677" y="-17585"/>
            <a:ext cx="2907323" cy="2485293"/>
          </a:xfrm>
          <a:prstGeom prst="rect">
            <a:avLst/>
          </a:prstGeom>
        </p:spPr>
      </p:pic>
    </p:spTree>
    <p:extLst>
      <p:ext uri="{BB962C8B-B14F-4D97-AF65-F5344CB8AC3E}">
        <p14:creationId xmlns:p14="http://schemas.microsoft.com/office/powerpoint/2010/main" val="3538434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6">
            <a:extLst>
              <a:ext uri="{FF2B5EF4-FFF2-40B4-BE49-F238E27FC236}">
                <a16:creationId xmlns:a16="http://schemas.microsoft.com/office/drawing/2014/main" id="{57F72BCA-EE24-40BE-9ECA-E10C9BA55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43F91A-5E17-4FD5-B7C9-EF85937DD6DA}"/>
              </a:ext>
            </a:extLst>
          </p:cNvPr>
          <p:cNvSpPr>
            <a:spLocks noGrp="1"/>
          </p:cNvSpPr>
          <p:nvPr>
            <p:ph type="title"/>
          </p:nvPr>
        </p:nvSpPr>
        <p:spPr>
          <a:xfrm>
            <a:off x="6775703" y="566928"/>
            <a:ext cx="4563960" cy="1132534"/>
          </a:xfrm>
        </p:spPr>
        <p:txBody>
          <a:bodyPr anchor="b">
            <a:normAutofit/>
          </a:bodyPr>
          <a:lstStyle/>
          <a:p>
            <a:r>
              <a:rPr lang="en-GB" sz="3600"/>
              <a:t>How Other Teams Score Home Goals  </a:t>
            </a:r>
          </a:p>
        </p:txBody>
      </p:sp>
      <p:pic>
        <p:nvPicPr>
          <p:cNvPr id="5" name="Picture 9" descr="Table&#10;&#10;Description automatically generated">
            <a:extLst>
              <a:ext uri="{FF2B5EF4-FFF2-40B4-BE49-F238E27FC236}">
                <a16:creationId xmlns:a16="http://schemas.microsoft.com/office/drawing/2014/main" id="{BBD51C5E-2AD1-48F9-BE55-CF7F77172130}"/>
              </a:ext>
            </a:extLst>
          </p:cNvPr>
          <p:cNvPicPr>
            <a:picLocks noChangeAspect="1"/>
          </p:cNvPicPr>
          <p:nvPr/>
        </p:nvPicPr>
        <p:blipFill rotWithShape="1">
          <a:blip r:embed="rId2"/>
          <a:srcRect l="2941" r="942" b="-2"/>
          <a:stretch/>
        </p:blipFill>
        <p:spPr>
          <a:xfrm>
            <a:off x="838199" y="566928"/>
            <a:ext cx="5157216" cy="5285232"/>
          </a:xfrm>
          <a:prstGeom prst="rect">
            <a:avLst/>
          </a:prstGeom>
        </p:spPr>
      </p:pic>
      <p:sp>
        <p:nvSpPr>
          <p:cNvPr id="3" name="Content Placeholder 2">
            <a:extLst>
              <a:ext uri="{FF2B5EF4-FFF2-40B4-BE49-F238E27FC236}">
                <a16:creationId xmlns:a16="http://schemas.microsoft.com/office/drawing/2014/main" id="{F97D1FC8-A747-42BD-98B5-3248F83CEA77}"/>
              </a:ext>
            </a:extLst>
          </p:cNvPr>
          <p:cNvSpPr>
            <a:spLocks noGrp="1"/>
          </p:cNvSpPr>
          <p:nvPr>
            <p:ph idx="1"/>
          </p:nvPr>
        </p:nvSpPr>
        <p:spPr>
          <a:xfrm>
            <a:off x="6775704" y="1539816"/>
            <a:ext cx="4572000" cy="4524093"/>
          </a:xfrm>
        </p:spPr>
        <p:txBody>
          <a:bodyPr vert="horz" lIns="91440" tIns="45720" rIns="91440" bIns="45720" rtlCol="0" anchor="t">
            <a:noAutofit/>
          </a:bodyPr>
          <a:lstStyle/>
          <a:p>
            <a:pPr marL="0" indent="0">
              <a:lnSpc>
                <a:spcPct val="100000"/>
              </a:lnSpc>
              <a:buNone/>
            </a:pPr>
            <a:r>
              <a:rPr lang="en-GB" sz="1600"/>
              <a:t>This graph from the Premier League </a:t>
            </a:r>
            <a:r>
              <a:rPr lang="en-GB" sz="1600">
                <a:ea typeface="+mn-lt"/>
                <a:cs typeface="+mn-lt"/>
              </a:rPr>
              <a:t>showcases</a:t>
            </a:r>
            <a:r>
              <a:rPr lang="en-GB" sz="1600"/>
              <a:t> the number of goals scored and conceded  per ten minutes in matches.  Manchester United have an excellent  5-2 positive goals scored in the last 10  minutes, showcasing the affect Sir Alex Ferguson has had on his club. West Brom and Tottenham are 2 teams who have a poor tendency to concede more goals than score in the 81-90th minute. Teams will examine these statics to assess when to bring in certain players, or when to change formation or use different tactics. Both  Everton and Crystal Palace tend to get complacent late in games  give away easy goals. To  improve goals conceded late in matches, managers from the 2 clubs should bring in more experienced players in the last 10  minutes to ensure the stability of the team resulting in better success rates. </a:t>
            </a:r>
          </a:p>
        </p:txBody>
      </p:sp>
      <p:sp>
        <p:nvSpPr>
          <p:cNvPr id="25" name="Rectangle 28">
            <a:extLst>
              <a:ext uri="{FF2B5EF4-FFF2-40B4-BE49-F238E27FC236}">
                <a16:creationId xmlns:a16="http://schemas.microsoft.com/office/drawing/2014/main" id="{6B3C4597-DD46-4BFC-B999-C52879B95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30">
            <a:extLst>
              <a:ext uri="{FF2B5EF4-FFF2-40B4-BE49-F238E27FC236}">
                <a16:creationId xmlns:a16="http://schemas.microsoft.com/office/drawing/2014/main" id="{632B59AC-0160-4F1D-934F-B7D8B6AE44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034272"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033902"/>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A2DF2-5ED5-4894-ACD6-D56D51AF45E0}"/>
              </a:ext>
            </a:extLst>
          </p:cNvPr>
          <p:cNvSpPr>
            <a:spLocks noGrp="1"/>
          </p:cNvSpPr>
          <p:nvPr>
            <p:ph type="title"/>
          </p:nvPr>
        </p:nvSpPr>
        <p:spPr>
          <a:xfrm>
            <a:off x="841248" y="251312"/>
            <a:ext cx="10506456" cy="1010264"/>
          </a:xfrm>
        </p:spPr>
        <p:txBody>
          <a:bodyPr anchor="ctr">
            <a:normAutofit/>
          </a:bodyPr>
          <a:lstStyle/>
          <a:p>
            <a:r>
              <a:rPr lang="en-US" sz="2200"/>
              <a:t>Conclusions of Project for</a:t>
            </a:r>
            <a:br>
              <a:rPr lang="en-US" sz="2200"/>
            </a:br>
            <a:r>
              <a:rPr lang="en-US" sz="2200"/>
              <a:t> Maintaining Athletic Performance </a:t>
            </a:r>
            <a:br>
              <a:rPr lang="en-US" sz="2200"/>
            </a:br>
            <a:r>
              <a:rPr lang="en-US" sz="2200"/>
              <a:t>in the last 10 minutes of Competition. </a:t>
            </a:r>
          </a:p>
        </p:txBody>
      </p:sp>
      <p:sp>
        <p:nvSpPr>
          <p:cNvPr id="11" name="Rectangle 1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553C2D99-A050-47C0-A6AC-3EBF4898A5C8}"/>
              </a:ext>
            </a:extLst>
          </p:cNvPr>
          <p:cNvGraphicFramePr>
            <a:graphicFrameLocks noGrp="1"/>
          </p:cNvGraphicFramePr>
          <p:nvPr>
            <p:ph idx="1"/>
            <p:extLst>
              <p:ext uri="{D42A27DB-BD31-4B8C-83A1-F6EECF244321}">
                <p14:modId xmlns:p14="http://schemas.microsoft.com/office/powerpoint/2010/main" val="182597532"/>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9634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0FFD55-4E3E-4EE5-BE89-3AECAAF525DD}"/>
              </a:ext>
            </a:extLst>
          </p:cNvPr>
          <p:cNvSpPr>
            <a:spLocks noGrp="1"/>
          </p:cNvSpPr>
          <p:nvPr>
            <p:ph type="title"/>
          </p:nvPr>
        </p:nvSpPr>
        <p:spPr>
          <a:xfrm>
            <a:off x="621792" y="1161288"/>
            <a:ext cx="3602736" cy="4526280"/>
          </a:xfrm>
        </p:spPr>
        <p:txBody>
          <a:bodyPr>
            <a:normAutofit/>
          </a:bodyPr>
          <a:lstStyle/>
          <a:p>
            <a:r>
              <a:rPr lang="en-US">
                <a:ea typeface="+mj-lt"/>
                <a:cs typeface="+mj-lt"/>
              </a:rPr>
              <a:t>Conclusions of Project for </a:t>
            </a:r>
            <a:br>
              <a:rPr lang="en-US">
                <a:ea typeface="+mj-lt"/>
                <a:cs typeface="+mj-lt"/>
              </a:rPr>
            </a:br>
            <a:r>
              <a:rPr lang="en-US">
                <a:ea typeface="+mj-lt"/>
                <a:cs typeface="+mj-lt"/>
              </a:rPr>
              <a:t>Maintaining </a:t>
            </a:r>
            <a:br>
              <a:rPr lang="en-US">
                <a:ea typeface="+mj-lt"/>
                <a:cs typeface="+mj-lt"/>
              </a:rPr>
            </a:br>
            <a:r>
              <a:rPr lang="en-US">
                <a:ea typeface="+mj-lt"/>
                <a:cs typeface="+mj-lt"/>
              </a:rPr>
              <a:t>Athletic Performance </a:t>
            </a:r>
            <a:br>
              <a:rPr lang="en-US">
                <a:ea typeface="+mj-lt"/>
                <a:cs typeface="+mj-lt"/>
              </a:rPr>
            </a:br>
            <a:r>
              <a:rPr lang="en-US">
                <a:ea typeface="+mj-lt"/>
                <a:cs typeface="+mj-lt"/>
              </a:rPr>
              <a:t>in the last 10 minutes of Competition. </a:t>
            </a:r>
            <a:endParaRPr lang="en-US"/>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DE6BA58-0A70-4725-8EE2-7DC8243C2A90}"/>
              </a:ext>
            </a:extLst>
          </p:cNvPr>
          <p:cNvGraphicFramePr>
            <a:graphicFrameLocks noGrp="1"/>
          </p:cNvGraphicFramePr>
          <p:nvPr>
            <p:ph idx="1"/>
            <p:extLst>
              <p:ext uri="{D42A27DB-BD31-4B8C-83A1-F6EECF244321}">
                <p14:modId xmlns:p14="http://schemas.microsoft.com/office/powerpoint/2010/main" val="2431669190"/>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0973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umbbells on a gym floor">
            <a:extLst>
              <a:ext uri="{FF2B5EF4-FFF2-40B4-BE49-F238E27FC236}">
                <a16:creationId xmlns:a16="http://schemas.microsoft.com/office/drawing/2014/main" id="{6010237E-59F4-460B-A5CF-46AB8871E7C9}"/>
              </a:ext>
            </a:extLst>
          </p:cNvPr>
          <p:cNvPicPr>
            <a:picLocks noChangeAspect="1"/>
          </p:cNvPicPr>
          <p:nvPr/>
        </p:nvPicPr>
        <p:blipFill rotWithShape="1">
          <a:blip r:embed="rId2"/>
          <a:srcRect l="16298" r="10" b="10"/>
          <a:stretch/>
        </p:blipFill>
        <p:spPr>
          <a:xfrm>
            <a:off x="4000139" y="10"/>
            <a:ext cx="8191861" cy="6857990"/>
          </a:xfrm>
          <a:prstGeom prst="rect">
            <a:avLst/>
          </a:prstGeom>
        </p:spPr>
      </p:pic>
      <p:sp>
        <p:nvSpPr>
          <p:cNvPr id="11" name="Rectangle 10">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9D06FB-C95D-4835-99EB-5474AFC53C4C}"/>
              </a:ext>
            </a:extLst>
          </p:cNvPr>
          <p:cNvSpPr>
            <a:spLocks noGrp="1"/>
          </p:cNvSpPr>
          <p:nvPr>
            <p:ph type="title"/>
          </p:nvPr>
        </p:nvSpPr>
        <p:spPr>
          <a:xfrm>
            <a:off x="371094" y="933826"/>
            <a:ext cx="3438144" cy="1352174"/>
          </a:xfrm>
        </p:spPr>
        <p:txBody>
          <a:bodyPr anchor="b">
            <a:normAutofit/>
          </a:bodyPr>
          <a:lstStyle/>
          <a:p>
            <a:r>
              <a:rPr lang="en-US" sz="1600"/>
              <a:t>Conclusions of  Project for </a:t>
            </a:r>
            <a:br>
              <a:rPr lang="en-US" sz="1600"/>
            </a:br>
            <a:r>
              <a:rPr lang="en-US" sz="1600"/>
              <a:t>Maintaining Athletic Performance </a:t>
            </a:r>
            <a:br>
              <a:rPr lang="en-US" sz="1600"/>
            </a:br>
            <a:r>
              <a:rPr lang="en-US" sz="1600"/>
              <a:t>in the last 10 minutes of Competition. </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37CB2F0-1ECE-4239-8C9D-3723E7DBC15A}"/>
              </a:ext>
            </a:extLst>
          </p:cNvPr>
          <p:cNvSpPr>
            <a:spLocks noGrp="1"/>
          </p:cNvSpPr>
          <p:nvPr>
            <p:ph idx="1"/>
          </p:nvPr>
        </p:nvSpPr>
        <p:spPr>
          <a:xfrm>
            <a:off x="371094" y="2467846"/>
            <a:ext cx="3438906" cy="4071615"/>
          </a:xfrm>
        </p:spPr>
        <p:txBody>
          <a:bodyPr vert="horz" lIns="91440" tIns="45720" rIns="91440" bIns="45720" rtlCol="0" anchor="t">
            <a:normAutofit lnSpcReduction="10000"/>
          </a:bodyPr>
          <a:lstStyle/>
          <a:p>
            <a:pPr>
              <a:lnSpc>
                <a:spcPct val="100000"/>
              </a:lnSpc>
            </a:pPr>
            <a:r>
              <a:rPr lang="en-US" sz="1600">
                <a:ea typeface="+mn-lt"/>
                <a:cs typeface="+mn-lt"/>
              </a:rPr>
              <a:t>While I always strived for physical fitness, I have learnt  that physical preparation and training for the last 10 minutes must be focused on not only physical fitness, but also skill preparation, along with a combination of psychological and nutritional preparation. </a:t>
            </a:r>
          </a:p>
          <a:p>
            <a:pPr>
              <a:lnSpc>
                <a:spcPct val="100000"/>
              </a:lnSpc>
            </a:pPr>
            <a:r>
              <a:rPr lang="en-US" sz="1600">
                <a:ea typeface="+mn-lt"/>
                <a:cs typeface="+mn-lt"/>
              </a:rPr>
              <a:t>I have now learned to  make my physical preparation for the last 10 minutes more specific, along with ensuring my energy is spent more appropriately in the match to so there is sufficient energy for the end. </a:t>
            </a:r>
            <a:r>
              <a:rPr lang="en-US" sz="1300">
                <a:ea typeface="+mn-lt"/>
                <a:cs typeface="+mn-lt"/>
              </a:rPr>
              <a:t>  </a:t>
            </a:r>
            <a:endParaRPr lang="en-US" sz="1300"/>
          </a:p>
        </p:txBody>
      </p:sp>
    </p:spTree>
    <p:extLst>
      <p:ext uri="{BB962C8B-B14F-4D97-AF65-F5344CB8AC3E}">
        <p14:creationId xmlns:p14="http://schemas.microsoft.com/office/powerpoint/2010/main" val="366764826"/>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E505207F-6BC8-4755-8B30-530451F3ADBA}"/>
              </a:ext>
            </a:extLst>
          </p:cNvPr>
          <p:cNvPicPr>
            <a:picLocks noGrp="1" noChangeAspect="1"/>
          </p:cNvPicPr>
          <p:nvPr>
            <p:ph sz="half" idx="2"/>
          </p:nvPr>
        </p:nvPicPr>
        <p:blipFill rotWithShape="1">
          <a:blip r:embed="rId2"/>
          <a:srcRect t="16951" r="-1" b="3934"/>
          <a:stretch/>
        </p:blipFill>
        <p:spPr>
          <a:xfrm>
            <a:off x="3523488" y="10"/>
            <a:ext cx="8668512" cy="6857990"/>
          </a:xfrm>
          <a:prstGeom prst="rect">
            <a:avLst/>
          </a:prstGeom>
        </p:spPr>
      </p:pic>
      <p:sp>
        <p:nvSpPr>
          <p:cNvPr id="13"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08E17-21A5-4A50-A8A4-84DBA372D1C0}"/>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With Thanks to the following;</a:t>
            </a:r>
          </a:p>
        </p:txBody>
      </p:sp>
      <p:sp>
        <p:nvSpPr>
          <p:cNvPr id="15"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81F1A73-3ECF-47B6-A8CD-F9A100571773}"/>
              </a:ext>
            </a:extLst>
          </p:cNvPr>
          <p:cNvSpPr>
            <a:spLocks noGrp="1"/>
          </p:cNvSpPr>
          <p:nvPr>
            <p:ph sz="half" idx="1"/>
          </p:nvPr>
        </p:nvSpPr>
        <p:spPr>
          <a:xfrm>
            <a:off x="371094" y="2718054"/>
            <a:ext cx="3438906" cy="3207258"/>
          </a:xfrm>
        </p:spPr>
        <p:txBody>
          <a:bodyPr vert="horz" lIns="91440" tIns="45720" rIns="91440" bIns="45720" rtlCol="0" anchor="t">
            <a:normAutofit/>
          </a:bodyPr>
          <a:lstStyle/>
          <a:p>
            <a:pPr>
              <a:lnSpc>
                <a:spcPct val="100000"/>
              </a:lnSpc>
            </a:pPr>
            <a:r>
              <a:rPr lang="en-US" sz="1600"/>
              <a:t>Soccer;  Kevin Doyle International Soccer Player. </a:t>
            </a:r>
          </a:p>
          <a:p>
            <a:pPr>
              <a:lnSpc>
                <a:spcPct val="100000"/>
              </a:lnSpc>
            </a:pPr>
            <a:r>
              <a:rPr lang="en-US" sz="1600"/>
              <a:t>GAA; Liam Griffen, Manager, Wexford Hurlers All Ireland Winners 1996.  </a:t>
            </a:r>
          </a:p>
          <a:p>
            <a:pPr>
              <a:lnSpc>
                <a:spcPct val="100000"/>
              </a:lnSpc>
            </a:pPr>
            <a:r>
              <a:rPr lang="en-US" sz="1600"/>
              <a:t>Tom Dempsey, Hurler ,Wexford Hurlers All Ireland Winner 1966.</a:t>
            </a:r>
            <a:endParaRPr lang="en-US"/>
          </a:p>
          <a:p>
            <a:pPr>
              <a:lnSpc>
                <a:spcPct val="100000"/>
              </a:lnSpc>
            </a:pPr>
            <a:r>
              <a:rPr lang="en-US" sz="1600"/>
              <a:t> Martin Quigley, Multiple GAA All Star Wexford Hurler.</a:t>
            </a:r>
          </a:p>
          <a:p>
            <a:pPr>
              <a:lnSpc>
                <a:spcPct val="100000"/>
              </a:lnSpc>
            </a:pPr>
            <a:endParaRPr lang="en-US" sz="1600"/>
          </a:p>
        </p:txBody>
      </p:sp>
    </p:spTree>
    <p:extLst>
      <p:ext uri="{BB962C8B-B14F-4D97-AF65-F5344CB8AC3E}">
        <p14:creationId xmlns:p14="http://schemas.microsoft.com/office/powerpoint/2010/main" val="1992562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45">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7" name="Rectangle 47">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49">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1" name="Rectangle 51">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BB3D08DB-9E90-4C89-975F-6507CAF88EC0}"/>
              </a:ext>
            </a:extLst>
          </p:cNvPr>
          <p:cNvPicPr>
            <a:picLocks noGrp="1" noChangeAspect="1"/>
          </p:cNvPicPr>
          <p:nvPr>
            <p:ph sz="half" idx="2"/>
          </p:nvPr>
        </p:nvPicPr>
        <p:blipFill rotWithShape="1">
          <a:blip r:embed="rId2"/>
          <a:srcRect l="16952" r="6734" b="1"/>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62" name="Freeform: Shape 53">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3" name="Freeform: Shape 55">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99766F-95B6-4730-9B89-3A744FE34126}"/>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sz="2800"/>
              <a:t>POA</a:t>
            </a:r>
          </a:p>
        </p:txBody>
      </p:sp>
      <p:sp>
        <p:nvSpPr>
          <p:cNvPr id="64" name="Rectangle 57">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5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6C2F4F0-3C21-408A-979F-317D0B13DD73}"/>
              </a:ext>
            </a:extLst>
          </p:cNvPr>
          <p:cNvSpPr>
            <a:spLocks noGrp="1"/>
          </p:cNvSpPr>
          <p:nvPr>
            <p:ph sz="half" idx="1"/>
          </p:nvPr>
        </p:nvSpPr>
        <p:spPr>
          <a:xfrm>
            <a:off x="371094" y="2718054"/>
            <a:ext cx="3438906" cy="3207258"/>
          </a:xfrm>
        </p:spPr>
        <p:txBody>
          <a:bodyPr vert="horz" lIns="91440" tIns="45720" rIns="91440" bIns="45720" rtlCol="0" anchor="t">
            <a:noAutofit/>
          </a:bodyPr>
          <a:lstStyle/>
          <a:p>
            <a:pPr>
              <a:lnSpc>
                <a:spcPct val="100000"/>
              </a:lnSpc>
            </a:pPr>
            <a:r>
              <a:rPr lang="en-US" sz="1100" dirty="0"/>
              <a:t>I broke my heading into 3 different topics. </a:t>
            </a:r>
          </a:p>
          <a:p>
            <a:pPr marL="342900">
              <a:lnSpc>
                <a:spcPct val="100000"/>
              </a:lnSpc>
            </a:pPr>
            <a:r>
              <a:rPr lang="en-US" sz="1100" dirty="0"/>
              <a:t>Psychological. I  examined how Psychological Preparation in  a contest lasting that lasts 90 minutes or more is managed , and how elite teams and athletes across Europe improve their mental approach to a sports event.</a:t>
            </a:r>
          </a:p>
          <a:p>
            <a:pPr marL="342900">
              <a:lnSpc>
                <a:spcPct val="100000"/>
              </a:lnSpc>
            </a:pPr>
            <a:r>
              <a:rPr lang="en-US" sz="1100" dirty="0"/>
              <a:t>Physical; Physical Preparation needs to be at the highest standard, but does it come down to just how far physical energy alone will make you go, or are there other factors?</a:t>
            </a:r>
          </a:p>
          <a:p>
            <a:pPr marL="342900">
              <a:lnSpc>
                <a:spcPct val="100000"/>
              </a:lnSpc>
            </a:pPr>
            <a:r>
              <a:rPr lang="en-US" sz="1100" dirty="0"/>
              <a:t>Nutritional;  Can certain foods  enable more energy and performance for longer time in the highest standards of sport.</a:t>
            </a:r>
          </a:p>
          <a:p>
            <a:pPr>
              <a:lnSpc>
                <a:spcPct val="100000"/>
              </a:lnSpc>
            </a:pPr>
            <a:endParaRPr lang="en-US" sz="900"/>
          </a:p>
        </p:txBody>
      </p:sp>
    </p:spTree>
    <p:extLst>
      <p:ext uri="{BB962C8B-B14F-4D97-AF65-F5344CB8AC3E}">
        <p14:creationId xmlns:p14="http://schemas.microsoft.com/office/powerpoint/2010/main" val="2585068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C2BE87FA-0C42-4696-B388-AA16F7B4894F}"/>
              </a:ext>
            </a:extLst>
          </p:cNvPr>
          <p:cNvPicPr>
            <a:picLocks noGrp="1" noChangeAspect="1"/>
          </p:cNvPicPr>
          <p:nvPr>
            <p:ph sz="half" idx="2"/>
          </p:nvPr>
        </p:nvPicPr>
        <p:blipFill rotWithShape="1">
          <a:blip r:embed="rId2"/>
          <a:srcRect l="9940" r="-1" b="-1"/>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6B1A0-215E-49B0-98AE-43B74B4F291B}"/>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And Thanks to the following;</a:t>
            </a:r>
          </a:p>
        </p:txBody>
      </p:sp>
      <p:sp>
        <p:nvSpPr>
          <p:cNvPr id="20"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018F4CE-E539-423A-B6D4-1272DEE78A80}"/>
              </a:ext>
            </a:extLst>
          </p:cNvPr>
          <p:cNvSpPr>
            <a:spLocks noGrp="1"/>
          </p:cNvSpPr>
          <p:nvPr>
            <p:ph sz="half" idx="1"/>
          </p:nvPr>
        </p:nvSpPr>
        <p:spPr>
          <a:xfrm>
            <a:off x="371094" y="2718054"/>
            <a:ext cx="3438906" cy="3207258"/>
          </a:xfrm>
        </p:spPr>
        <p:txBody>
          <a:bodyPr vert="horz" lIns="91440" tIns="45720" rIns="91440" bIns="45720" rtlCol="0" anchor="t">
            <a:normAutofit/>
          </a:bodyPr>
          <a:lstStyle/>
          <a:p>
            <a:pPr>
              <a:lnSpc>
                <a:spcPct val="100000"/>
              </a:lnSpc>
            </a:pPr>
            <a:r>
              <a:rPr lang="en-US" sz="1700"/>
              <a:t>Cycling; Sean Kelly, World Number 1 Cyclist 1982 –1989</a:t>
            </a:r>
          </a:p>
          <a:p>
            <a:pPr>
              <a:lnSpc>
                <a:spcPct val="100000"/>
              </a:lnSpc>
            </a:pPr>
            <a:r>
              <a:rPr lang="en-US" sz="1700"/>
              <a:t>Philip Cassidy, Olympic Cyclist &amp; </a:t>
            </a:r>
            <a:r>
              <a:rPr lang="en-US" sz="1700" err="1">
                <a:ea typeface="+mn-lt"/>
                <a:cs typeface="+mn-lt"/>
              </a:rPr>
              <a:t>Rás</a:t>
            </a:r>
            <a:r>
              <a:rPr lang="en-US" sz="1700">
                <a:ea typeface="+mn-lt"/>
                <a:cs typeface="+mn-lt"/>
              </a:rPr>
              <a:t> Tailteann </a:t>
            </a:r>
            <a:r>
              <a:rPr lang="en-US" sz="1700"/>
              <a:t>Winner</a:t>
            </a:r>
          </a:p>
          <a:p>
            <a:pPr>
              <a:lnSpc>
                <a:spcPct val="100000"/>
              </a:lnSpc>
            </a:pPr>
            <a:r>
              <a:rPr lang="en-US" sz="1700"/>
              <a:t>Conor Dunne, Retired Professional Cyclist &amp; TV presenter.</a:t>
            </a:r>
          </a:p>
          <a:p>
            <a:pPr>
              <a:lnSpc>
                <a:spcPct val="100000"/>
              </a:lnSpc>
            </a:pPr>
            <a:r>
              <a:rPr lang="en-US" sz="1700"/>
              <a:t>Rugby, Colm Quigley,  Inter- Pro Rugby Player </a:t>
            </a:r>
          </a:p>
        </p:txBody>
      </p:sp>
    </p:spTree>
    <p:extLst>
      <p:ext uri="{BB962C8B-B14F-4D97-AF65-F5344CB8AC3E}">
        <p14:creationId xmlns:p14="http://schemas.microsoft.com/office/powerpoint/2010/main" val="221294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86646-9F5C-4101-9BC2-65C8C31F6B65}"/>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3CA1FBD1-E66C-46A4-8B13-597F600177C0}"/>
              </a:ext>
            </a:extLst>
          </p:cNvPr>
          <p:cNvSpPr>
            <a:spLocks noGrp="1"/>
          </p:cNvSpPr>
          <p:nvPr>
            <p:ph idx="1"/>
          </p:nvPr>
        </p:nvSpPr>
        <p:spPr/>
        <p:txBody>
          <a:bodyPr vert="horz" lIns="91440" tIns="45720" rIns="91440" bIns="45720" rtlCol="0" anchor="t">
            <a:normAutofit/>
          </a:bodyPr>
          <a:lstStyle/>
          <a:p>
            <a:r>
              <a:rPr lang="en-US">
                <a:ea typeface="+mn-lt"/>
                <a:cs typeface="+mn-lt"/>
                <a:hlinkClick r:id="rId2"/>
              </a:rPr>
              <a:t>https://www.goal.com/en/news/what-is-fergie-time-manchester-uniteds-history-of-late-goals/iqs4qho529891hykg171hhtbc</a:t>
            </a:r>
            <a:endParaRPr lang="en-US">
              <a:ea typeface="+mn-lt"/>
              <a:cs typeface="+mn-lt"/>
            </a:endParaRPr>
          </a:p>
          <a:p>
            <a:r>
              <a:rPr lang="en-US">
                <a:ea typeface="+mn-lt"/>
                <a:cs typeface="+mn-lt"/>
                <a:hlinkClick r:id="rId3"/>
              </a:rPr>
              <a:t>https://believeperform.com/resiliency-football/</a:t>
            </a:r>
            <a:endParaRPr lang="en-US"/>
          </a:p>
          <a:p>
            <a:endParaRPr lang="en-US">
              <a:ea typeface="+mn-lt"/>
              <a:cs typeface="+mn-lt"/>
            </a:endParaRPr>
          </a:p>
          <a:p>
            <a:r>
              <a:rPr lang="en-US">
                <a:ea typeface="+mn-lt"/>
                <a:cs typeface="+mn-lt"/>
                <a:hlinkClick r:id="rId4"/>
              </a:rPr>
              <a:t>https://hbr.org/2013/10/fergusons-formula</a:t>
            </a:r>
            <a:endParaRPr lang="en-US">
              <a:ea typeface="+mn-lt"/>
              <a:cs typeface="+mn-lt"/>
            </a:endParaRPr>
          </a:p>
          <a:p>
            <a:r>
              <a:rPr lang="en-US">
                <a:ea typeface="+mn-lt"/>
                <a:cs typeface="+mn-lt"/>
                <a:hlinkClick r:id="rId5"/>
              </a:rPr>
              <a:t>https://shapeamerica.tandfonline.com/doi/abs/10.1080/02640414.2014.901551#.YGH_9a9KiM8</a:t>
            </a:r>
            <a:endParaRPr lang="en-US"/>
          </a:p>
          <a:p>
            <a:endParaRPr lang="en-US"/>
          </a:p>
          <a:p>
            <a:endParaRPr lang="en-US"/>
          </a:p>
        </p:txBody>
      </p:sp>
    </p:spTree>
    <p:extLst>
      <p:ext uri="{BB962C8B-B14F-4D97-AF65-F5344CB8AC3E}">
        <p14:creationId xmlns:p14="http://schemas.microsoft.com/office/powerpoint/2010/main" val="2012921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484EC-F0F1-41C4-AEC8-9677FDE1B0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86CBE9-EEB7-43FF-A290-D4A963CC51B8}"/>
              </a:ext>
            </a:extLst>
          </p:cNvPr>
          <p:cNvSpPr>
            <a:spLocks noGrp="1"/>
          </p:cNvSpPr>
          <p:nvPr>
            <p:ph idx="1"/>
          </p:nvPr>
        </p:nvSpPr>
        <p:spPr/>
        <p:txBody>
          <a:bodyPr vert="horz" lIns="91440" tIns="45720" rIns="91440" bIns="45720" rtlCol="0" anchor="t">
            <a:normAutofit fontScale="92500" lnSpcReduction="20000"/>
          </a:bodyPr>
          <a:lstStyle/>
          <a:p>
            <a:r>
              <a:rPr lang="en-US">
                <a:ea typeface="+mn-lt"/>
                <a:cs typeface="+mn-lt"/>
                <a:hlinkClick r:id="rId2"/>
              </a:rPr>
              <a:t>https://believeperform.com/resiliency-football/</a:t>
            </a:r>
            <a:endParaRPr lang="en-US">
              <a:ea typeface="+mn-lt"/>
              <a:cs typeface="+mn-lt"/>
            </a:endParaRPr>
          </a:p>
          <a:p>
            <a:r>
              <a:rPr lang="en-US">
                <a:ea typeface="+mn-lt"/>
                <a:cs typeface="+mn-lt"/>
                <a:hlinkClick r:id="rId3"/>
              </a:rPr>
              <a:t>https://www.soccerpsychologytips.com/2014/how-to-become-resilient-like-elite-soccer-players/</a:t>
            </a:r>
            <a:endParaRPr lang="en-US">
              <a:ea typeface="+mn-lt"/>
              <a:cs typeface="+mn-lt"/>
            </a:endParaRPr>
          </a:p>
          <a:p>
            <a:r>
              <a:rPr lang="en-US">
                <a:ea typeface="+mn-lt"/>
                <a:cs typeface="+mn-lt"/>
                <a:hlinkClick r:id="rId4"/>
              </a:rPr>
              <a:t>https://media4.fcbarcelona.com/media/asset_publics/resources/000/158/492/original/FCB-GSSI_Sports_Nutrition_Guide_-_English_v1_16.4.v1430213934.pdf</a:t>
            </a:r>
            <a:endParaRPr lang="en-US">
              <a:ea typeface="+mn-lt"/>
              <a:cs typeface="+mn-lt"/>
            </a:endParaRPr>
          </a:p>
          <a:p>
            <a:r>
              <a:rPr lang="en-US">
                <a:ea typeface="+mn-lt"/>
                <a:cs typeface="+mn-lt"/>
                <a:hlinkClick r:id="rId5"/>
              </a:rPr>
              <a:t>https://www.researchgate.net/publication/8683409_Endurance_and_Strength_Training_for_Soccer_Players</a:t>
            </a:r>
            <a:endParaRPr lang="en-US"/>
          </a:p>
          <a:p>
            <a:r>
              <a:rPr lang="en-US">
                <a:ea typeface="+mn-lt"/>
                <a:cs typeface="+mn-lt"/>
                <a:hlinkClick r:id="rId6"/>
              </a:rPr>
              <a:t>https://www.playawayglobal.com/how-to-improve-my-stamina-for-football/</a:t>
            </a:r>
            <a:endParaRPr lang="en-US"/>
          </a:p>
          <a:p>
            <a:endParaRPr lang="en-US">
              <a:ea typeface="+mn-lt"/>
              <a:cs typeface="+mn-lt"/>
            </a:endParaRPr>
          </a:p>
          <a:p>
            <a:endParaRPr lang="en-US"/>
          </a:p>
          <a:p>
            <a:endParaRPr lang="en-US"/>
          </a:p>
        </p:txBody>
      </p:sp>
    </p:spTree>
    <p:extLst>
      <p:ext uri="{BB962C8B-B14F-4D97-AF65-F5344CB8AC3E}">
        <p14:creationId xmlns:p14="http://schemas.microsoft.com/office/powerpoint/2010/main" val="1783570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508383D6-52A7-42F4-9AFB-C91D32DC4A13}"/>
              </a:ext>
            </a:extLst>
          </p:cNvPr>
          <p:cNvSpPr>
            <a:spLocks noGrp="1"/>
          </p:cNvSpPr>
          <p:nvPr>
            <p:ph idx="1"/>
          </p:nvPr>
        </p:nvSpPr>
        <p:spPr/>
        <p:txBody>
          <a:bodyPr vert="horz" lIns="91440" tIns="45720" rIns="91440" bIns="45720" rtlCol="0" anchor="t">
            <a:normAutofit fontScale="92500"/>
          </a:bodyPr>
          <a:lstStyle/>
          <a:p>
            <a:r>
              <a:rPr lang="en-US">
                <a:ea typeface="+mn-lt"/>
                <a:cs typeface="+mn-lt"/>
                <a:hlinkClick r:id="rId2"/>
              </a:rPr>
              <a:t>https://bjsm.bmj.com/content/55/8/416#T3</a:t>
            </a:r>
            <a:endParaRPr lang="en-US">
              <a:ea typeface="+mn-lt"/>
              <a:cs typeface="+mn-lt"/>
            </a:endParaRPr>
          </a:p>
          <a:p>
            <a:r>
              <a:rPr lang="en-US">
                <a:ea typeface="+mn-lt"/>
                <a:cs typeface="+mn-lt"/>
                <a:hlinkClick r:id="rId2"/>
              </a:rPr>
              <a:t>https://bjsm.bmj.com/content/55/8/416#T3</a:t>
            </a:r>
          </a:p>
          <a:p>
            <a:r>
              <a:rPr lang="en-US">
                <a:ea typeface="+mn-lt"/>
                <a:cs typeface="+mn-lt"/>
                <a:hlinkClick r:id="rId3"/>
              </a:rPr>
              <a:t>https://www.sportsjoe.ie/football/premier-league-football-diet-205125</a:t>
            </a:r>
            <a:endParaRPr lang="en-US">
              <a:ea typeface="+mn-lt"/>
              <a:cs typeface="+mn-lt"/>
            </a:endParaRPr>
          </a:p>
          <a:p>
            <a:r>
              <a:rPr lang="en-US">
                <a:ea typeface="+mn-lt"/>
                <a:cs typeface="+mn-lt"/>
                <a:hlinkClick r:id="rId4"/>
              </a:rPr>
              <a:t>http://www.5-a-side.com/nutrition/11-awesome-pre-game-meal-ideas/</a:t>
            </a:r>
          </a:p>
          <a:p>
            <a:r>
              <a:rPr lang="en-US">
                <a:ea typeface="+mn-lt"/>
                <a:cs typeface="+mn-lt"/>
                <a:hlinkClick r:id="rId5"/>
              </a:rPr>
              <a:t>https://truesport.org/hydration/pre-game-hydration-for-youth-athletes-faq/#:~:text=It%20is%20recommended%20that%20youth,before%20their%20game%20or%20practice</a:t>
            </a:r>
            <a:r>
              <a:rPr lang="en-US">
                <a:ea typeface="+mn-lt"/>
                <a:cs typeface="+mn-lt"/>
              </a:rPr>
              <a:t>.</a:t>
            </a:r>
          </a:p>
          <a:p>
            <a:endParaRPr lang="en-US">
              <a:ea typeface="+mn-lt"/>
              <a:cs typeface="+mn-lt"/>
            </a:endParaRPr>
          </a:p>
          <a:p>
            <a:endParaRPr lang="en-US">
              <a:ea typeface="+mn-lt"/>
              <a:cs typeface="+mn-lt"/>
            </a:endParaRPr>
          </a:p>
          <a:p>
            <a:endParaRPr lang="en-US">
              <a:ea typeface="+mn-lt"/>
              <a:cs typeface="+mn-lt"/>
            </a:endParaRPr>
          </a:p>
        </p:txBody>
      </p:sp>
    </p:spTree>
    <p:extLst>
      <p:ext uri="{BB962C8B-B14F-4D97-AF65-F5344CB8AC3E}">
        <p14:creationId xmlns:p14="http://schemas.microsoft.com/office/powerpoint/2010/main" val="813027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4" name="Rectangle 43">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8" name="Rectangle 4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ext, grass, book&#10;&#10;Description automatically generated">
            <a:extLst>
              <a:ext uri="{FF2B5EF4-FFF2-40B4-BE49-F238E27FC236}">
                <a16:creationId xmlns:a16="http://schemas.microsoft.com/office/drawing/2014/main" id="{87673E6A-EF38-40D5-B551-435D5C1111DE}"/>
              </a:ext>
            </a:extLst>
          </p:cNvPr>
          <p:cNvPicPr>
            <a:picLocks noGrp="1" noChangeAspect="1"/>
          </p:cNvPicPr>
          <p:nvPr>
            <p:ph sz="half" idx="2"/>
          </p:nvPr>
        </p:nvPicPr>
        <p:blipFill rotWithShape="1">
          <a:blip r:embed="rId2"/>
          <a:srcRect l="7247" r="10901" b="1"/>
          <a:stretch/>
        </p:blipFill>
        <p:spPr>
          <a:xfrm>
            <a:off x="3523488" y="10"/>
            <a:ext cx="8668512" cy="6857990"/>
          </a:xfrm>
          <a:prstGeom prst="rect">
            <a:avLst/>
          </a:prstGeom>
        </p:spPr>
      </p:pic>
      <p:sp>
        <p:nvSpPr>
          <p:cNvPr id="50" name="Rectangle 49">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A281F1-9162-4F8E-9AF2-D76DA788F585}"/>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b="0"/>
              <a:t>Psychological Training</a:t>
            </a:r>
            <a:endParaRPr lang="en-US" sz="2800"/>
          </a:p>
        </p:txBody>
      </p:sp>
      <p:sp>
        <p:nvSpPr>
          <p:cNvPr id="52" name="Rectangle 5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4597386-8423-4FB7-9A67-E8C7B5C5D3BE}"/>
              </a:ext>
            </a:extLst>
          </p:cNvPr>
          <p:cNvSpPr>
            <a:spLocks noGrp="1"/>
          </p:cNvSpPr>
          <p:nvPr>
            <p:ph sz="half" idx="1"/>
          </p:nvPr>
        </p:nvSpPr>
        <p:spPr>
          <a:xfrm>
            <a:off x="371094" y="2718054"/>
            <a:ext cx="3438906" cy="3207258"/>
          </a:xfrm>
        </p:spPr>
        <p:txBody>
          <a:bodyPr vert="horz" lIns="91440" tIns="45720" rIns="91440" bIns="45720" rtlCol="0" anchor="t">
            <a:normAutofit/>
          </a:bodyPr>
          <a:lstStyle/>
          <a:p>
            <a:pPr>
              <a:lnSpc>
                <a:spcPct val="100000"/>
              </a:lnSpc>
            </a:pPr>
            <a:r>
              <a:rPr lang="en-US" sz="1100" dirty="0"/>
              <a:t>'</a:t>
            </a:r>
            <a:r>
              <a:rPr lang="en-US" sz="1100" i="1" dirty="0"/>
              <a:t>Psychological resilience is important in sport because athletes must utilize and optimize a range of mental qualities to withstand the pressures that they experience</a:t>
            </a:r>
            <a:r>
              <a:rPr lang="en-US" sz="1100" dirty="0"/>
              <a:t>'.</a:t>
            </a:r>
          </a:p>
          <a:p>
            <a:pPr>
              <a:lnSpc>
                <a:spcPct val="100000"/>
              </a:lnSpc>
            </a:pPr>
            <a:r>
              <a:rPr lang="en-US" sz="1100" dirty="0"/>
              <a:t> In my personal experience, as I get older and more focused on my pre-match preparation, I find my phycological preparation plays a major role in how I play, and how I feel going into a game. I researched  how World Champions, successful athletes and  teams overcame phycological challenges and how they manage their challenges while  improving their playing ability. In Elite sport, margins between success and failure are minimal – the difference is down to whether the athlete is psychologically prepared for competition. </a:t>
            </a:r>
          </a:p>
        </p:txBody>
      </p:sp>
    </p:spTree>
    <p:extLst>
      <p:ext uri="{BB962C8B-B14F-4D97-AF65-F5344CB8AC3E}">
        <p14:creationId xmlns:p14="http://schemas.microsoft.com/office/powerpoint/2010/main" val="116948470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Rectangle 30">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E8C01-DD29-464E-B5C9-F0B46DC309F9}"/>
              </a:ext>
            </a:extLst>
          </p:cNvPr>
          <p:cNvSpPr>
            <a:spLocks noGrp="1"/>
          </p:cNvSpPr>
          <p:nvPr>
            <p:ph type="title"/>
          </p:nvPr>
        </p:nvSpPr>
        <p:spPr>
          <a:xfrm>
            <a:off x="7255564" y="834888"/>
            <a:ext cx="4314645" cy="1268958"/>
          </a:xfrm>
        </p:spPr>
        <p:txBody>
          <a:bodyPr vert="horz" lIns="91440" tIns="45720" rIns="91440" bIns="45720" rtlCol="0" anchor="b">
            <a:normAutofit/>
          </a:bodyPr>
          <a:lstStyle/>
          <a:p>
            <a:r>
              <a:rPr lang="en-US" sz="3000" b="0"/>
              <a:t>Psychological Factors</a:t>
            </a:r>
            <a:endParaRPr lang="en-US" sz="3000"/>
          </a:p>
        </p:txBody>
      </p:sp>
      <p:pic>
        <p:nvPicPr>
          <p:cNvPr id="5" name="Picture 5" descr="A picture containing sky&#10;&#10;Description automatically generated">
            <a:extLst>
              <a:ext uri="{FF2B5EF4-FFF2-40B4-BE49-F238E27FC236}">
                <a16:creationId xmlns:a16="http://schemas.microsoft.com/office/drawing/2014/main" id="{B4FEE58B-CF13-4D7D-B7A6-2E8A0286E73D}"/>
              </a:ext>
            </a:extLst>
          </p:cNvPr>
          <p:cNvPicPr>
            <a:picLocks noGrp="1" noChangeAspect="1"/>
          </p:cNvPicPr>
          <p:nvPr>
            <p:ph sz="half" idx="2"/>
          </p:nvPr>
        </p:nvPicPr>
        <p:blipFill rotWithShape="1">
          <a:blip r:embed="rId2"/>
          <a:srcRect r="2050"/>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33" name="Rectangle 32">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1572" y="2240371"/>
            <a:ext cx="42062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C872887-7BBE-4280-9846-5EDF40B81E72}"/>
              </a:ext>
            </a:extLst>
          </p:cNvPr>
          <p:cNvSpPr>
            <a:spLocks noGrp="1"/>
          </p:cNvSpPr>
          <p:nvPr>
            <p:ph sz="half" idx="1"/>
          </p:nvPr>
        </p:nvSpPr>
        <p:spPr>
          <a:xfrm>
            <a:off x="7255563" y="2557587"/>
            <a:ext cx="4314645" cy="3717317"/>
          </a:xfrm>
        </p:spPr>
        <p:txBody>
          <a:bodyPr vert="horz" lIns="91440" tIns="45720" rIns="91440" bIns="45720" rtlCol="0" anchor="t">
            <a:normAutofit/>
          </a:bodyPr>
          <a:lstStyle/>
          <a:p>
            <a:pPr>
              <a:lnSpc>
                <a:spcPct val="100000"/>
              </a:lnSpc>
            </a:pPr>
            <a:r>
              <a:rPr lang="en-US" sz="1300" dirty="0"/>
              <a:t>There are two main psychological  factors that are important if an athlete  is resiliently prepared. These are-  </a:t>
            </a:r>
          </a:p>
          <a:p>
            <a:pPr>
              <a:lnSpc>
                <a:spcPct val="100000"/>
              </a:lnSpc>
            </a:pPr>
            <a:r>
              <a:rPr lang="en-US" sz="1300" dirty="0"/>
              <a:t>1. "Challenge appraisal" ; seeing a match as an opportunity to win instead of one for failure  which is  "Threat Appraisal" . Developing resilience by athletes through previous exposure and adaptation through experience assists athlete's management of match day challenges. </a:t>
            </a:r>
          </a:p>
          <a:p>
            <a:pPr>
              <a:lnSpc>
                <a:spcPct val="100000"/>
              </a:lnSpc>
            </a:pPr>
            <a:r>
              <a:rPr lang="en-US" sz="1300" dirty="0"/>
              <a:t>2. Meta-Cognitions. is described </a:t>
            </a:r>
            <a:r>
              <a:rPr lang="en-US" sz="1300" b="1" dirty="0"/>
              <a:t>as an individual’s awareness and control over their own thought process</a:t>
            </a:r>
            <a:r>
              <a:rPr lang="en-US" sz="1300" dirty="0"/>
              <a:t>. For example, using techniques such as self-talk and imagery in order to gain control over their performance .</a:t>
            </a:r>
          </a:p>
        </p:txBody>
      </p:sp>
    </p:spTree>
    <p:extLst>
      <p:ext uri="{BB962C8B-B14F-4D97-AF65-F5344CB8AC3E}">
        <p14:creationId xmlns:p14="http://schemas.microsoft.com/office/powerpoint/2010/main" val="46879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3FF3302A-BC9C-40A2-8D86-91BC21563D6B}"/>
              </a:ext>
            </a:extLst>
          </p:cNvPr>
          <p:cNvPicPr>
            <a:picLocks noGrp="1" noChangeAspect="1"/>
          </p:cNvPicPr>
          <p:nvPr>
            <p:ph sz="half" idx="2"/>
          </p:nvPr>
        </p:nvPicPr>
        <p:blipFill rotWithShape="1">
          <a:blip r:embed="rId2"/>
          <a:srcRect l="4701" r="1129" b="-2"/>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F4B9B-C745-4617-A200-7023A616FA07}"/>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b="0"/>
              <a:t>Psychological Study</a:t>
            </a:r>
            <a:endParaRPr lang="en-US" sz="2800"/>
          </a:p>
        </p:txBody>
      </p:sp>
      <p:sp>
        <p:nvSpPr>
          <p:cNvPr id="20"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6B361A-5880-4414-8145-C9796DAE7077}"/>
              </a:ext>
            </a:extLst>
          </p:cNvPr>
          <p:cNvSpPr>
            <a:spLocks noGrp="1"/>
          </p:cNvSpPr>
          <p:nvPr>
            <p:ph sz="half" idx="1"/>
          </p:nvPr>
        </p:nvSpPr>
        <p:spPr>
          <a:xfrm>
            <a:off x="371094" y="2718054"/>
            <a:ext cx="3438906" cy="3207258"/>
          </a:xfrm>
        </p:spPr>
        <p:txBody>
          <a:bodyPr vert="horz" lIns="91440" tIns="45720" rIns="91440" bIns="45720" rtlCol="0" anchor="t">
            <a:normAutofit/>
          </a:bodyPr>
          <a:lstStyle/>
          <a:p>
            <a:pPr>
              <a:lnSpc>
                <a:spcPct val="100000"/>
              </a:lnSpc>
            </a:pPr>
            <a:r>
              <a:rPr lang="en-US" sz="1700"/>
              <a:t>Martin-Krumm found that athletes with a developed optimistic explanatory style learn from sporting failures, as opposed to an athlete with a more pessimistic style. Many high-performance athletes claim that 90% of their success comes from mental training and psychological preparation.</a:t>
            </a:r>
          </a:p>
        </p:txBody>
      </p:sp>
    </p:spTree>
    <p:extLst>
      <p:ext uri="{BB962C8B-B14F-4D97-AF65-F5344CB8AC3E}">
        <p14:creationId xmlns:p14="http://schemas.microsoft.com/office/powerpoint/2010/main" val="2106777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F7079451-9F1E-4D0A-A0C3-8BE365251161}"/>
              </a:ext>
            </a:extLst>
          </p:cNvPr>
          <p:cNvPicPr>
            <a:picLocks noGrp="1" noChangeAspect="1"/>
          </p:cNvPicPr>
          <p:nvPr>
            <p:ph sz="half" idx="2"/>
          </p:nvPr>
        </p:nvPicPr>
        <p:blipFill rotWithShape="1">
          <a:blip r:embed="rId2"/>
          <a:srcRect r="24160"/>
          <a:stretch/>
        </p:blipFill>
        <p:spPr>
          <a:xfrm>
            <a:off x="3523488" y="10"/>
            <a:ext cx="8668512" cy="6857990"/>
          </a:xfrm>
          <a:prstGeom prst="rect">
            <a:avLst/>
          </a:prstGeom>
        </p:spPr>
      </p:pic>
      <p:sp>
        <p:nvSpPr>
          <p:cNvPr id="30"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188ED7-6C42-4B55-9401-BA6EEDC0B96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b="0"/>
              <a:t>Psychological Resilience</a:t>
            </a:r>
            <a:endParaRPr lang="en-US" sz="2800"/>
          </a:p>
        </p:txBody>
      </p:sp>
      <p:sp>
        <p:nvSpPr>
          <p:cNvPr id="31"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7E76A20-9372-4DAC-BBE7-784A53BB6BE8}"/>
              </a:ext>
            </a:extLst>
          </p:cNvPr>
          <p:cNvSpPr>
            <a:spLocks noGrp="1"/>
          </p:cNvSpPr>
          <p:nvPr>
            <p:ph sz="half" idx="1"/>
          </p:nvPr>
        </p:nvSpPr>
        <p:spPr>
          <a:xfrm>
            <a:off x="371094" y="2456473"/>
            <a:ext cx="3438906" cy="3844151"/>
          </a:xfrm>
        </p:spPr>
        <p:txBody>
          <a:bodyPr vert="horz" lIns="91440" tIns="45720" rIns="91440" bIns="45720" rtlCol="0" anchor="t">
            <a:noAutofit/>
          </a:bodyPr>
          <a:lstStyle/>
          <a:p>
            <a:pPr marL="0" indent="0">
              <a:lnSpc>
                <a:spcPct val="100000"/>
              </a:lnSpc>
              <a:buNone/>
            </a:pPr>
            <a:r>
              <a:rPr lang="en-US" sz="1600" dirty="0"/>
              <a:t>As an example, Leicester City FC had lost  the Championship playoff semi-final in 2012/2013 season. Leicester then viewed the next season as a challenge instead of a threat. The team was more emotionally experienced and brought this experience into their approach. This relates to Turner &amp; Baker’s (2013) notion that challenge appraisal  is developed through  previous experiences of adversity. This approach was the foundation of Leicester City's  subsequent success.</a:t>
            </a:r>
            <a:endParaRPr lang="en-US"/>
          </a:p>
        </p:txBody>
      </p:sp>
    </p:spTree>
    <p:extLst>
      <p:ext uri="{BB962C8B-B14F-4D97-AF65-F5344CB8AC3E}">
        <p14:creationId xmlns:p14="http://schemas.microsoft.com/office/powerpoint/2010/main" val="1303657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Rectangle 30">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5B216D-9229-47D5-98D0-4094A5C18368}"/>
              </a:ext>
            </a:extLst>
          </p:cNvPr>
          <p:cNvSpPr>
            <a:spLocks noGrp="1"/>
          </p:cNvSpPr>
          <p:nvPr>
            <p:ph type="title"/>
          </p:nvPr>
        </p:nvSpPr>
        <p:spPr>
          <a:xfrm>
            <a:off x="429768" y="411480"/>
            <a:ext cx="11201400" cy="1106424"/>
          </a:xfrm>
        </p:spPr>
        <p:txBody>
          <a:bodyPr vert="horz" lIns="91440" tIns="45720" rIns="91440" bIns="45720" rtlCol="0" anchor="ctr">
            <a:normAutofit/>
          </a:bodyPr>
          <a:lstStyle/>
          <a:p>
            <a:r>
              <a:rPr lang="en-US" sz="3600"/>
              <a:t>Psychological </a:t>
            </a:r>
          </a:p>
        </p:txBody>
      </p:sp>
      <p:sp>
        <p:nvSpPr>
          <p:cNvPr id="33" name="Rectangle 32">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4" descr="Diagram&#10;&#10;Description automatically generated">
            <a:extLst>
              <a:ext uri="{FF2B5EF4-FFF2-40B4-BE49-F238E27FC236}">
                <a16:creationId xmlns:a16="http://schemas.microsoft.com/office/drawing/2014/main" id="{9D987F48-9816-4E17-9583-761141DA53C1}"/>
              </a:ext>
            </a:extLst>
          </p:cNvPr>
          <p:cNvPicPr>
            <a:picLocks noGrp="1" noChangeAspect="1"/>
          </p:cNvPicPr>
          <p:nvPr>
            <p:ph sz="half" idx="2"/>
          </p:nvPr>
        </p:nvPicPr>
        <p:blipFill>
          <a:blip r:embed="rId2"/>
          <a:stretch>
            <a:fillRect/>
          </a:stretch>
        </p:blipFill>
        <p:spPr>
          <a:xfrm>
            <a:off x="785117" y="1740093"/>
            <a:ext cx="6317673" cy="4517136"/>
          </a:xfrm>
          <a:prstGeom prst="rect">
            <a:avLst/>
          </a:prstGeom>
          <a:ln>
            <a:solidFill>
              <a:schemeClr val="bg1"/>
            </a:solidFill>
          </a:ln>
        </p:spPr>
      </p:pic>
      <p:sp useBgFill="1">
        <p:nvSpPr>
          <p:cNvPr id="35" name="Rectangle 34">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6BB06A0-2C5D-45DB-8DB5-4B40874A6706}"/>
              </a:ext>
            </a:extLst>
          </p:cNvPr>
          <p:cNvSpPr>
            <a:spLocks noGrp="1"/>
          </p:cNvSpPr>
          <p:nvPr>
            <p:ph sz="half" idx="1"/>
          </p:nvPr>
        </p:nvSpPr>
        <p:spPr>
          <a:xfrm>
            <a:off x="7938752" y="2020824"/>
            <a:ext cx="3455097" cy="3959352"/>
          </a:xfrm>
        </p:spPr>
        <p:txBody>
          <a:bodyPr vert="horz" lIns="91440" tIns="45720" rIns="91440" bIns="45720" rtlCol="0" anchor="ctr">
            <a:normAutofit/>
          </a:bodyPr>
          <a:lstStyle/>
          <a:p>
            <a:pPr marL="0" indent="0">
              <a:buNone/>
            </a:pPr>
            <a:r>
              <a:rPr lang="en-US" sz="1700"/>
              <a:t>This Banduras Model shown here suggests that  an athlete's performance with task specific confidence is dependent on these four factors shown here. </a:t>
            </a:r>
            <a:endParaRPr lang="en-US"/>
          </a:p>
          <a:p>
            <a:pPr marL="0" indent="0">
              <a:buNone/>
            </a:pPr>
            <a:r>
              <a:rPr lang="en-US" sz="1700"/>
              <a:t>To illustrate this, </a:t>
            </a:r>
            <a:r>
              <a:rPr lang="en-US" sz="1700" err="1"/>
              <a:t>Yoggi</a:t>
            </a:r>
            <a:r>
              <a:rPr lang="en-US" sz="1700"/>
              <a:t> Berra  , the charismatic baseball coach, once famously said that "90% of the game is half mental."</a:t>
            </a:r>
            <a:endParaRPr lang="en-US"/>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73D958A6-989E-4A35-A49F-98259E75828B}"/>
                  </a:ext>
                </a:extLst>
              </p14:cNvPr>
              <p14:cNvContentPartPr/>
              <p14:nvPr/>
            </p14:nvContentPartPr>
            <p14:xfrm>
              <a:off x="2761805" y="6095447"/>
              <a:ext cx="847725" cy="123824"/>
            </p14:xfrm>
          </p:contentPart>
        </mc:Choice>
        <mc:Fallback xmlns="">
          <p:pic>
            <p:nvPicPr>
              <p:cNvPr id="4" name="Ink 3">
                <a:extLst>
                  <a:ext uri="{FF2B5EF4-FFF2-40B4-BE49-F238E27FC236}">
                    <a16:creationId xmlns:a16="http://schemas.microsoft.com/office/drawing/2014/main" id="{73D958A6-989E-4A35-A49F-98259E75828B}"/>
                  </a:ext>
                </a:extLst>
              </p:cNvPr>
              <p:cNvPicPr/>
              <p:nvPr/>
            </p:nvPicPr>
            <p:blipFill>
              <a:blip r:embed="rId4"/>
              <a:stretch>
                <a:fillRect/>
              </a:stretch>
            </p:blipFill>
            <p:spPr>
              <a:xfrm>
                <a:off x="2707833" y="5984560"/>
                <a:ext cx="955310" cy="34522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7FB0AB0D-0408-4671-92A9-ABF2E60F5B94}"/>
                  </a:ext>
                </a:extLst>
              </p14:cNvPr>
              <p14:cNvContentPartPr/>
              <p14:nvPr/>
            </p14:nvContentPartPr>
            <p14:xfrm>
              <a:off x="2805703" y="6106014"/>
              <a:ext cx="419100" cy="76200"/>
            </p14:xfrm>
          </p:contentPart>
        </mc:Choice>
        <mc:Fallback xmlns="">
          <p:pic>
            <p:nvPicPr>
              <p:cNvPr id="5" name="Ink 4">
                <a:extLst>
                  <a:ext uri="{FF2B5EF4-FFF2-40B4-BE49-F238E27FC236}">
                    <a16:creationId xmlns:a16="http://schemas.microsoft.com/office/drawing/2014/main" id="{7FB0AB0D-0408-4671-92A9-ABF2E60F5B94}"/>
                  </a:ext>
                </a:extLst>
              </p:cNvPr>
              <p:cNvPicPr/>
              <p:nvPr/>
            </p:nvPicPr>
            <p:blipFill>
              <a:blip r:embed="rId6"/>
              <a:stretch>
                <a:fillRect/>
              </a:stretch>
            </p:blipFill>
            <p:spPr>
              <a:xfrm>
                <a:off x="2787529" y="6087957"/>
                <a:ext cx="455085" cy="11195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A972B343-C936-44EC-90BD-20E5BA94671B}"/>
                  </a:ext>
                </a:extLst>
              </p14:cNvPr>
              <p14:cNvContentPartPr/>
              <p14:nvPr/>
            </p14:nvContentPartPr>
            <p14:xfrm>
              <a:off x="2560021" y="5723322"/>
              <a:ext cx="3438524" cy="1619250"/>
            </p14:xfrm>
          </p:contentPart>
        </mc:Choice>
        <mc:Fallback xmlns="">
          <p:pic>
            <p:nvPicPr>
              <p:cNvPr id="6" name="Ink 5">
                <a:extLst>
                  <a:ext uri="{FF2B5EF4-FFF2-40B4-BE49-F238E27FC236}">
                    <a16:creationId xmlns:a16="http://schemas.microsoft.com/office/drawing/2014/main" id="{A972B343-C936-44EC-90BD-20E5BA94671B}"/>
                  </a:ext>
                </a:extLst>
              </p:cNvPr>
              <p:cNvPicPr/>
              <p:nvPr/>
            </p:nvPicPr>
            <p:blipFill>
              <a:blip r:embed="rId8"/>
              <a:stretch>
                <a:fillRect/>
              </a:stretch>
            </p:blipFill>
            <p:spPr>
              <a:xfrm>
                <a:off x="2497051" y="5660407"/>
                <a:ext cx="3564104" cy="1744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1C82201B-EA76-40D1-9669-601D02BB1918}"/>
                  </a:ext>
                </a:extLst>
              </p14:cNvPr>
              <p14:cNvContentPartPr/>
              <p14:nvPr/>
            </p14:nvContentPartPr>
            <p14:xfrm>
              <a:off x="4652221" y="5295895"/>
              <a:ext cx="2352675" cy="1238250"/>
            </p14:xfrm>
          </p:contentPart>
        </mc:Choice>
        <mc:Fallback xmlns="">
          <p:pic>
            <p:nvPicPr>
              <p:cNvPr id="7" name="Ink 6">
                <a:extLst>
                  <a:ext uri="{FF2B5EF4-FFF2-40B4-BE49-F238E27FC236}">
                    <a16:creationId xmlns:a16="http://schemas.microsoft.com/office/drawing/2014/main" id="{1C82201B-EA76-40D1-9669-601D02BB1918}"/>
                  </a:ext>
                </a:extLst>
              </p:cNvPr>
              <p:cNvPicPr/>
              <p:nvPr/>
            </p:nvPicPr>
            <p:blipFill>
              <a:blip r:embed="rId10"/>
              <a:stretch>
                <a:fillRect/>
              </a:stretch>
            </p:blipFill>
            <p:spPr>
              <a:xfrm>
                <a:off x="4589325" y="5232976"/>
                <a:ext cx="2478108" cy="136372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2F4B4F06-F5E5-473D-A76B-827F935C4BDF}"/>
                  </a:ext>
                </a:extLst>
              </p14:cNvPr>
              <p14:cNvContentPartPr/>
              <p14:nvPr/>
            </p14:nvContentPartPr>
            <p14:xfrm>
              <a:off x="4771707" y="5756640"/>
              <a:ext cx="1714500" cy="866775"/>
            </p14:xfrm>
          </p:contentPart>
        </mc:Choice>
        <mc:Fallback xmlns="">
          <p:pic>
            <p:nvPicPr>
              <p:cNvPr id="8" name="Ink 7">
                <a:extLst>
                  <a:ext uri="{FF2B5EF4-FFF2-40B4-BE49-F238E27FC236}">
                    <a16:creationId xmlns:a16="http://schemas.microsoft.com/office/drawing/2014/main" id="{2F4B4F06-F5E5-473D-A76B-827F935C4BDF}"/>
                  </a:ext>
                </a:extLst>
              </p:cNvPr>
              <p:cNvPicPr/>
              <p:nvPr/>
            </p:nvPicPr>
            <p:blipFill>
              <a:blip r:embed="rId12"/>
              <a:stretch>
                <a:fillRect/>
              </a:stretch>
            </p:blipFill>
            <p:spPr>
              <a:xfrm>
                <a:off x="4708687" y="5693438"/>
                <a:ext cx="1840180" cy="992819"/>
              </a:xfrm>
              <a:prstGeom prst="rect">
                <a:avLst/>
              </a:prstGeom>
            </p:spPr>
          </p:pic>
        </mc:Fallback>
      </mc:AlternateContent>
    </p:spTree>
    <p:extLst>
      <p:ext uri="{BB962C8B-B14F-4D97-AF65-F5344CB8AC3E}">
        <p14:creationId xmlns:p14="http://schemas.microsoft.com/office/powerpoint/2010/main" val="2071081184"/>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43</Slides>
  <Notes>0</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AccentBoxVTI</vt:lpstr>
      <vt:lpstr>PE Expo 2021</vt:lpstr>
      <vt:lpstr>Introduction to the project</vt:lpstr>
      <vt:lpstr>POA</vt:lpstr>
      <vt:lpstr>POA</vt:lpstr>
      <vt:lpstr>Psychological Training</vt:lpstr>
      <vt:lpstr>Psychological Factors</vt:lpstr>
      <vt:lpstr>Psychological Study</vt:lpstr>
      <vt:lpstr>Psychological Resilience</vt:lpstr>
      <vt:lpstr>Psychological </vt:lpstr>
      <vt:lpstr>Psychological </vt:lpstr>
      <vt:lpstr>Psychological Conclusions  </vt:lpstr>
      <vt:lpstr>Psychological Conclusions </vt:lpstr>
      <vt:lpstr>Physical Preparation for Last 10 minutes of Competition. </vt:lpstr>
      <vt:lpstr>My Physical Approach Must Include the Following </vt:lpstr>
      <vt:lpstr>My Physical Approach;</vt:lpstr>
      <vt:lpstr>Physical Training for Football.</vt:lpstr>
      <vt:lpstr>Physical Training Conclusion</vt:lpstr>
      <vt:lpstr>Nutritional</vt:lpstr>
      <vt:lpstr>Nutritional Preparation for a High-Performance Athlete. </vt:lpstr>
      <vt:lpstr>Nutrition-Performance on Match Days</vt:lpstr>
      <vt:lpstr>Nutrition-Performance on Match Days</vt:lpstr>
      <vt:lpstr>Nutrition-Sports Foods</vt:lpstr>
      <vt:lpstr>Nutrition Conclusion</vt:lpstr>
      <vt:lpstr>Survey of Elite Experienced Athletes to Gain Additional Insight into  Last 10 Minute Performance</vt:lpstr>
      <vt:lpstr>Example of 2 of  the 10 Survey Questions  </vt:lpstr>
      <vt:lpstr>Example of 2 of  the 10 Survey Questions  [Full Questionnaire next slide]</vt:lpstr>
      <vt:lpstr> Link to questions asked in survey and results </vt:lpstr>
      <vt:lpstr>Survey Results- Examples </vt:lpstr>
      <vt:lpstr> Survey Findings  into Peak Performance in  Final 10 minutes of Competition.</vt:lpstr>
      <vt:lpstr>Survey Findings  into Peak Performance in  Final 10 minutes of Competition.</vt:lpstr>
      <vt:lpstr>Survey Findings  into Peak Performance in  Final 10 minutes of Competition.</vt:lpstr>
      <vt:lpstr>The Best Example of High Performance  in the last 10 minutes </vt:lpstr>
      <vt:lpstr>Case Study: Sir Alex Ferguson</vt:lpstr>
      <vt:lpstr>Case Study: Sir Alex Ferguson</vt:lpstr>
      <vt:lpstr>How Other Teams Score Home Goals  </vt:lpstr>
      <vt:lpstr>Conclusions of Project for  Maintaining Athletic Performance  in the last 10 minutes of Competition. </vt:lpstr>
      <vt:lpstr>Conclusions of Project for  Maintaining  Athletic Performance  in the last 10 minutes of Competition. </vt:lpstr>
      <vt:lpstr>Conclusions of  Project for  Maintaining Athletic Performance  in the last 10 minutes of Competition. </vt:lpstr>
      <vt:lpstr>With Thanks to the following;</vt:lpstr>
      <vt:lpstr>And Thanks to the following;</vt:lpstr>
      <vt:lpstr>References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89</cp:revision>
  <dcterms:created xsi:type="dcterms:W3CDTF">2021-03-18T09:59:51Z</dcterms:created>
  <dcterms:modified xsi:type="dcterms:W3CDTF">2021-04-24T10:26:44Z</dcterms:modified>
</cp:coreProperties>
</file>